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Lst>
  <p:sldSz cx="9144000" cy="5143500" type="screen16x9"/>
  <p:notesSz cx="6858000" cy="9144000"/>
  <p:embeddedFontLst>
    <p:embeddedFont>
      <p:font typeface="Cambria" panose="02040503050406030204" pitchFamily="18" charset="0"/>
      <p:regular r:id="rId52"/>
      <p:bold r:id="rId53"/>
      <p:italic r:id="rId54"/>
      <p:boldItalic r:id="rId55"/>
    </p:embeddedFont>
    <p:embeddedFont>
      <p:font typeface="Cabin" panose="020B0604020202020204" charset="0"/>
      <p:regular r:id="rId56"/>
      <p:bold r:id="rId57"/>
      <p:italic r:id="rId58"/>
      <p:boldItalic r:id="rId59"/>
    </p:embeddedFont>
    <p:embeddedFont>
      <p:font typeface="Calibri" panose="020F0502020204030204" pitchFamily="34" charset="0"/>
      <p:regular r:id="rId60"/>
      <p:bold r:id="rId61"/>
      <p:italic r:id="rId62"/>
      <p:boldItalic r:id="rId63"/>
    </p:embeddedFont>
    <p:embeddedFont>
      <p:font typeface="Cabin SemiBold" panose="020B0604020202020204" charset="0"/>
      <p:regular r:id="rId64"/>
      <p:bold r:id="rId65"/>
      <p:italic r:id="rId66"/>
      <p:boldItalic r:id="rId6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8" roundtripDataSignature="AMtx7mgZF30iZjBGw1gpgJZ3ZqW0ZqeI+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44" d="100"/>
          <a:sy n="144" d="100"/>
        </p:scale>
        <p:origin x="654" y="11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2.fntdata"/><Relationship Id="rId68" Type="http://customschemas.google.com/relationships/presentationmetadata" Target="metadata"/><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font" Target="fonts/font15.fntdata"/><Relationship Id="rId5" Type="http://schemas.openxmlformats.org/officeDocument/2006/relationships/slide" Target="slides/slide4.xml"/><Relationship Id="rId61" Type="http://schemas.openxmlformats.org/officeDocument/2006/relationships/font" Target="fonts/font10.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5.fntdata"/><Relationship Id="rId64" Type="http://schemas.openxmlformats.org/officeDocument/2006/relationships/font" Target="fonts/font13.fntdata"/><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notesMaster" Target="notesMasters/notesMaster1.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8.fntdata"/><Relationship Id="rId67" Type="http://schemas.openxmlformats.org/officeDocument/2006/relationships/font" Target="fonts/font16.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3.fntdata"/><Relationship Id="rId62" Type="http://schemas.openxmlformats.org/officeDocument/2006/relationships/font" Target="fonts/font11.fntdata"/><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6.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1" name="Google Shape;20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US" sz="1200">
                <a:solidFill>
                  <a:schemeClr val="dk1"/>
                </a:solidFill>
              </a:rPr>
              <a:t>Radha Denmark is a family nurse practitioner and the Director of Advanced Practice Education and Professional Development at UNM Hospital, where she’s worked for the last 16 years. She completed a Bachelor of Science in Nursing from the University of New Mexico in 2007 and then a Master of Science in Nursing from Frontier Nursing University in Kentucky in 2012. She is happily nearing completion of her Doctorate in Nursing Practice. Radha has lectured nationally in recent years on her favorite topics: APP transition to practice, preceptor development, and remediation. She also loves to garden, run, lift weights, and spend time with her amazing family.</a:t>
            </a:r>
            <a:endParaRPr sz="1200">
              <a:solidFill>
                <a:schemeClr val="dk1"/>
              </a:solidFill>
            </a:endParaRPr>
          </a:p>
          <a:p>
            <a:pPr marL="0" lvl="0" indent="0" algn="l" rtl="0">
              <a:spcBef>
                <a:spcPts val="0"/>
              </a:spcBef>
              <a:spcAft>
                <a:spcPts val="0"/>
              </a:spcAft>
              <a:buSzPts val="1100"/>
              <a:buNone/>
            </a:pPr>
            <a:endParaRPr sz="1200">
              <a:solidFill>
                <a:schemeClr val="dk1"/>
              </a:solidFill>
            </a:endParaRPr>
          </a:p>
          <a:p>
            <a:pPr marL="0" lvl="0" indent="0" algn="l" rtl="0">
              <a:spcBef>
                <a:spcPts val="0"/>
              </a:spcBef>
              <a:spcAft>
                <a:spcPts val="0"/>
              </a:spcAft>
              <a:buClr>
                <a:schemeClr val="dk1"/>
              </a:buClr>
              <a:buSzPts val="1100"/>
              <a:buFont typeface="Arial"/>
              <a:buNone/>
            </a:pPr>
            <a:r>
              <a:rPr lang="en-US" sz="1200" b="1">
                <a:solidFill>
                  <a:schemeClr val="dk1"/>
                </a:solidFill>
              </a:rPr>
              <a:t>Thank you... Let’s jump into the talk about professional development for clinical faculty!</a:t>
            </a:r>
            <a:endParaRPr sz="1200" b="1">
              <a:solidFill>
                <a:schemeClr val="dk1"/>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1c422893396_0_20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1c422893396_0_20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200">
                <a:solidFill>
                  <a:schemeClr val="dk1"/>
                </a:solidFill>
              </a:rPr>
              <a:t>Learners need to know where to go on their first day, what to bring and what to wear, and how to reach out to you urgently if they are sick. Providing them with a clear picture of what their clinical experience will look like decreases anxiety which can improve performance. They should know that they are expected to write notes and have an example of the template you want them to follow. Summarize your clinical workflow, the type of patients you see, and the most frequent diagnoses they should study ahead of time. Tell them how busy the clinical setting is and the time constraints you have to work within. This includes letting them know what format they should present in, how long they have to do that, how much time is to be spent with patients, and what parts of the encounter they should focus on. Talk about your teaching and feedback style upfront. This has been shown to improve students' ability to receive feedback and their perception of the feedback.</a:t>
            </a:r>
            <a:endParaRPr sz="1200">
              <a:solidFill>
                <a:schemeClr val="dk1"/>
              </a:solidFill>
            </a:endParaRPr>
          </a:p>
          <a:p>
            <a:pPr marL="0" lvl="0" indent="0" algn="l" rtl="0">
              <a:spcBef>
                <a:spcPts val="0"/>
              </a:spcBef>
              <a:spcAft>
                <a:spcPts val="0"/>
              </a:spcAft>
              <a:buClr>
                <a:schemeClr val="dk1"/>
              </a:buClr>
              <a:buSzPts val="1100"/>
              <a:buFont typeface="Arial"/>
              <a:buNone/>
            </a:pPr>
            <a:r>
              <a:rPr lang="en-US" sz="1200">
                <a:solidFill>
                  <a:schemeClr val="dk1"/>
                </a:solidFill>
              </a:rPr>
              <a:t>(Wilson, 2013 in Fincham et al., 2019).</a:t>
            </a:r>
            <a:endParaRPr sz="1200">
              <a:solidFill>
                <a:schemeClr val="dk1"/>
              </a:solidFill>
            </a:endParaRPr>
          </a:p>
          <a:p>
            <a:pPr marL="0" lvl="0" indent="0" algn="l" rtl="0">
              <a:spcBef>
                <a:spcPts val="0"/>
              </a:spcBef>
              <a:spcAft>
                <a:spcPts val="0"/>
              </a:spcAft>
              <a:buClr>
                <a:schemeClr val="dk1"/>
              </a:buClr>
              <a:buSzPts val="1100"/>
              <a:buFont typeface="Arial"/>
              <a:buNone/>
            </a:pPr>
            <a:endParaRPr sz="1200">
              <a:solidFill>
                <a:schemeClr val="dk1"/>
              </a:solidFill>
            </a:endParaRPr>
          </a:p>
          <a:p>
            <a:pPr marL="0" lvl="0" indent="0" algn="l" rtl="0">
              <a:spcBef>
                <a:spcPts val="0"/>
              </a:spcBef>
              <a:spcAft>
                <a:spcPts val="0"/>
              </a:spcAft>
              <a:buClr>
                <a:schemeClr val="dk1"/>
              </a:buClr>
              <a:buSzPts val="1100"/>
              <a:buFont typeface="Arial"/>
              <a:buNone/>
            </a:pPr>
            <a:endParaRPr sz="12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2" name="Google Shape;352;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200"/>
              <a:t>So now you’ve reflected on and shared your expectations with your learner, and you’re ready to start evaluating them. You may have previously heard me speak about Benner’s Novice to Expert model of knowledge acquisition. Today we’re going to focus on the Reporter-Interpreter-Manager-Educator developmental framework initially presented by Dr. Louis Pangaro in the 1990s. RIME is a validated and reliable developmental framework for clinical teaching and evaluation. </a:t>
            </a:r>
            <a:endParaRPr sz="1200"/>
          </a:p>
          <a:p>
            <a:pPr marL="0" lvl="0" indent="0" algn="l" rtl="0">
              <a:lnSpc>
                <a:spcPct val="100000"/>
              </a:lnSpc>
              <a:spcBef>
                <a:spcPts val="0"/>
              </a:spcBef>
              <a:spcAft>
                <a:spcPts val="0"/>
              </a:spcAft>
              <a:buClr>
                <a:schemeClr val="dk1"/>
              </a:buClr>
              <a:buSzPts val="1100"/>
              <a:buFont typeface="Arial"/>
              <a:buNone/>
            </a:pPr>
            <a:endParaRPr sz="1200"/>
          </a:p>
          <a:p>
            <a:pPr marL="0" lvl="0" indent="0" algn="l" rtl="0">
              <a:lnSpc>
                <a:spcPct val="100000"/>
              </a:lnSpc>
              <a:spcBef>
                <a:spcPts val="0"/>
              </a:spcBef>
              <a:spcAft>
                <a:spcPts val="0"/>
              </a:spcAft>
              <a:buSzPts val="1100"/>
              <a:buNone/>
            </a:pPr>
            <a:endParaRPr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5" name="Google Shape;365;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200"/>
              <a:t>It's hard to give feedback. Many preceptors teach as they were taught or default to qualitative descriptions such as "You did a great job!" or "Wow, you struggled a little with that, huh?" Like plants grow and thrive over time, so do our learners, when given the right attention and care. </a:t>
            </a:r>
            <a:endParaRPr sz="1200"/>
          </a:p>
          <a:p>
            <a:pPr marL="0" lvl="0" indent="0" algn="l" rtl="0">
              <a:lnSpc>
                <a:spcPct val="100000"/>
              </a:lnSpc>
              <a:spcBef>
                <a:spcPts val="0"/>
              </a:spcBef>
              <a:spcAft>
                <a:spcPts val="0"/>
              </a:spcAft>
              <a:buClr>
                <a:schemeClr val="dk1"/>
              </a:buClr>
              <a:buSzPts val="1100"/>
              <a:buFont typeface="Arial"/>
              <a:buNone/>
            </a:pPr>
            <a:endParaRPr sz="1200"/>
          </a:p>
          <a:p>
            <a:pPr marL="0" lvl="0" indent="0" algn="l" rtl="0">
              <a:lnSpc>
                <a:spcPct val="100000"/>
              </a:lnSpc>
              <a:spcBef>
                <a:spcPts val="0"/>
              </a:spcBef>
              <a:spcAft>
                <a:spcPts val="0"/>
              </a:spcAft>
              <a:buSzPts val="1100"/>
              <a:buNone/>
            </a:pPr>
            <a:endParaRPr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8" name="Google Shape;378;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200"/>
              <a:t>RIME is a developmental framework for clinical teaching and evaluation. Each level within the framework requires learners to synthesize knowledge, skills, and attitudes as they progress from novice to expert. Direct observation allows the preceptor to identify the learner at one of the four stages (Reporter, Interpreter, Manager, or Educator). They can then provide targeted feedback to help the student achieve competence in the areas needed to advance. </a:t>
            </a:r>
            <a:endParaRPr sz="1200"/>
          </a:p>
          <a:p>
            <a:pPr marL="0" lvl="0" indent="0" algn="l" rtl="0">
              <a:lnSpc>
                <a:spcPct val="100000"/>
              </a:lnSpc>
              <a:spcBef>
                <a:spcPts val="0"/>
              </a:spcBef>
              <a:spcAft>
                <a:spcPts val="0"/>
              </a:spcAft>
              <a:buClr>
                <a:schemeClr val="dk1"/>
              </a:buClr>
              <a:buSzPts val="1100"/>
              <a:buFont typeface="Arial"/>
              <a:buNone/>
            </a:pPr>
            <a:r>
              <a:rPr lang="en-US" sz="1200"/>
              <a:t>(Dewitt, Carline, Paauw, &amp; Pangaro, 2008)</a:t>
            </a:r>
            <a:endParaRPr sz="1200"/>
          </a:p>
          <a:p>
            <a:pPr marL="0" lvl="0" indent="0" algn="l" rtl="0">
              <a:lnSpc>
                <a:spcPct val="100000"/>
              </a:lnSpc>
              <a:spcBef>
                <a:spcPts val="0"/>
              </a:spcBef>
              <a:spcAft>
                <a:spcPts val="0"/>
              </a:spcAft>
              <a:buClr>
                <a:schemeClr val="dk1"/>
              </a:buClr>
              <a:buSzPts val="1100"/>
              <a:buFont typeface="Arial"/>
              <a:buNone/>
            </a:pPr>
            <a:r>
              <a:rPr lang="en-US" sz="1200"/>
              <a:t>(Tolsgaard et al., 2012)</a:t>
            </a:r>
            <a:endParaRPr sz="1200"/>
          </a:p>
          <a:p>
            <a:pPr marL="0" lvl="0" indent="0" algn="l" rtl="0">
              <a:lnSpc>
                <a:spcPct val="100000"/>
              </a:lnSpc>
              <a:spcBef>
                <a:spcPts val="0"/>
              </a:spcBef>
              <a:spcAft>
                <a:spcPts val="0"/>
              </a:spcAft>
              <a:buClr>
                <a:schemeClr val="dk1"/>
              </a:buClr>
              <a:buSzPts val="1100"/>
              <a:buFont typeface="Arial"/>
              <a:buNone/>
            </a:pPr>
            <a:r>
              <a:rPr lang="en-US" sz="1200"/>
              <a:t>in Fincham et al. (2019)</a:t>
            </a:r>
            <a:endParaRPr sz="1200"/>
          </a:p>
          <a:p>
            <a:pPr marL="0" lvl="0" indent="0" algn="l" rtl="0">
              <a:lnSpc>
                <a:spcPct val="100000"/>
              </a:lnSpc>
              <a:spcBef>
                <a:spcPts val="0"/>
              </a:spcBef>
              <a:spcAft>
                <a:spcPts val="0"/>
              </a:spcAft>
              <a:buClr>
                <a:schemeClr val="dk1"/>
              </a:buClr>
              <a:buSzPts val="1100"/>
              <a:buFont typeface="Arial"/>
              <a:buNone/>
            </a:pPr>
            <a:endParaRPr sz="1200"/>
          </a:p>
          <a:p>
            <a:pPr marL="0" lvl="0" indent="0" algn="l" rtl="0">
              <a:lnSpc>
                <a:spcPct val="100000"/>
              </a:lnSpc>
              <a:spcBef>
                <a:spcPts val="0"/>
              </a:spcBef>
              <a:spcAft>
                <a:spcPts val="0"/>
              </a:spcAft>
              <a:buSzPts val="1100"/>
              <a:buNone/>
            </a:pPr>
            <a:endParaRPr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1" name="Google Shape;391;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a:solidFill>
                  <a:srgbClr val="0E101A"/>
                </a:solidFill>
              </a:rPr>
              <a:t>The Reporter stage hones the learner's ability to perform an interview and appropriate physical exam and then communicate findings while demonstrating effective interpersonal skills. These attributes are necessary to build a foundation for clinical practice and should ideally be mastered before focusing on more complex skills. A learner in the reporter stage can reliably and accurately </a:t>
            </a:r>
            <a:r>
              <a:rPr lang="en-US" b="1">
                <a:solidFill>
                  <a:srgbClr val="0E101A"/>
                </a:solidFill>
              </a:rPr>
              <a:t>gather </a:t>
            </a:r>
            <a:r>
              <a:rPr lang="en-US">
                <a:solidFill>
                  <a:srgbClr val="0E101A"/>
                </a:solidFill>
              </a:rPr>
              <a:t>information, </a:t>
            </a:r>
            <a:r>
              <a:rPr lang="en-US" b="1">
                <a:solidFill>
                  <a:srgbClr val="0E101A"/>
                </a:solidFill>
              </a:rPr>
              <a:t>communicate </a:t>
            </a:r>
            <a:r>
              <a:rPr lang="en-US">
                <a:solidFill>
                  <a:srgbClr val="0E101A"/>
                </a:solidFill>
              </a:rPr>
              <a:t>clearly, </a:t>
            </a:r>
            <a:r>
              <a:rPr lang="en-US" b="1">
                <a:solidFill>
                  <a:srgbClr val="0E101A"/>
                </a:solidFill>
              </a:rPr>
              <a:t>distinguish </a:t>
            </a:r>
            <a:r>
              <a:rPr lang="en-US">
                <a:solidFill>
                  <a:srgbClr val="0E101A"/>
                </a:solidFill>
              </a:rPr>
              <a:t>important from unimportant information, and </a:t>
            </a:r>
            <a:r>
              <a:rPr lang="en-US" b="1">
                <a:solidFill>
                  <a:srgbClr val="0E101A"/>
                </a:solidFill>
              </a:rPr>
              <a:t>focus </a:t>
            </a:r>
            <a:r>
              <a:rPr lang="en-US">
                <a:solidFill>
                  <a:srgbClr val="0E101A"/>
                </a:solidFill>
              </a:rPr>
              <a:t>data collection and presentation on central issues. Reporters know what's essential and what's not. </a:t>
            </a:r>
            <a:endParaRPr>
              <a:solidFill>
                <a:srgbClr val="0E101A"/>
              </a:solidFill>
            </a:endParaRPr>
          </a:p>
          <a:p>
            <a:pPr marL="0" lvl="0" indent="0" algn="l" rtl="0">
              <a:lnSpc>
                <a:spcPct val="100000"/>
              </a:lnSpc>
              <a:spcBef>
                <a:spcPts val="1200"/>
              </a:spcBef>
              <a:spcAft>
                <a:spcPts val="0"/>
              </a:spcAft>
              <a:buSzPts val="1100"/>
              <a:buNone/>
            </a:pPr>
            <a:endParaRPr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1c422893396_0_26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1c422893396_0_26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a:solidFill>
                  <a:srgbClr val="0E101A"/>
                </a:solidFill>
              </a:rPr>
              <a:t>For example, in a heart failure patient, a Reporter understands the central problem of SOB and leg swelling, asks about specific cardiopulmonary signs and symptoms in the history, and performs a thorough cardiopulmonary exam.</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0" name="Google Shape;41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1200"/>
              </a:spcBef>
              <a:spcAft>
                <a:spcPts val="0"/>
              </a:spcAft>
              <a:buClr>
                <a:schemeClr val="dk1"/>
              </a:buClr>
              <a:buSzPts val="1100"/>
              <a:buFont typeface="Arial"/>
              <a:buNone/>
            </a:pPr>
            <a:r>
              <a:rPr lang="en-US" sz="1200">
                <a:solidFill>
                  <a:schemeClr val="dk1"/>
                </a:solidFill>
                <a:highlight>
                  <a:schemeClr val="lt1"/>
                </a:highlight>
              </a:rPr>
              <a:t>Interpreters work on analyzing data (from the history, physical examination, and diagnostic studies) and learn how to use it to develop a differential diagnosis and determine the next steps as part of the workup. In addition to the Reporter's skills, Interpreters can independently identify and prioritize problems and develop and defend a prioritized differential diagnosis with solid rationale. </a:t>
            </a:r>
            <a:endParaRPr sz="1200">
              <a:solidFill>
                <a:schemeClr val="dk1"/>
              </a:solidFill>
              <a:highlight>
                <a:schemeClr val="lt1"/>
              </a:highlight>
            </a:endParaRPr>
          </a:p>
          <a:p>
            <a:pPr marL="0" lvl="0" indent="0" algn="l" rtl="0">
              <a:lnSpc>
                <a:spcPct val="100000"/>
              </a:lnSpc>
              <a:spcBef>
                <a:spcPts val="1200"/>
              </a:spcBef>
              <a:spcAft>
                <a:spcPts val="0"/>
              </a:spcAft>
              <a:buClr>
                <a:schemeClr val="dk1"/>
              </a:buClr>
              <a:buSzPts val="1100"/>
              <a:buFont typeface="Arial"/>
              <a:buNone/>
            </a:pPr>
            <a:endParaRPr sz="1200">
              <a:solidFill>
                <a:schemeClr val="dk1"/>
              </a:solidFill>
              <a:highlight>
                <a:schemeClr val="lt1"/>
              </a:highlight>
            </a:endParaRPr>
          </a:p>
          <a:p>
            <a:pPr marL="0" lvl="0" indent="0" algn="l" rtl="0">
              <a:lnSpc>
                <a:spcPct val="100000"/>
              </a:lnSpc>
              <a:spcBef>
                <a:spcPts val="1200"/>
              </a:spcBef>
              <a:spcAft>
                <a:spcPts val="0"/>
              </a:spcAft>
              <a:buSzPts val="1100"/>
              <a:buNone/>
            </a:pPr>
            <a:endParaRPr sz="1200">
              <a:solidFill>
                <a:schemeClr val="dk1"/>
              </a:solidFill>
              <a:highlight>
                <a:schemeClr val="lt1"/>
              </a:highlight>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1c422893396_0_28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3" name="Google Shape;423;g1c422893396_0_28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200"/>
              </a:spcBef>
              <a:spcAft>
                <a:spcPts val="0"/>
              </a:spcAft>
              <a:buClr>
                <a:schemeClr val="dk1"/>
              </a:buClr>
              <a:buSzPts val="1100"/>
              <a:buFont typeface="Arial"/>
              <a:buNone/>
            </a:pPr>
            <a:r>
              <a:rPr lang="en-US" sz="1200">
                <a:solidFill>
                  <a:schemeClr val="dk1"/>
                </a:solidFill>
                <a:highlight>
                  <a:schemeClr val="lt1"/>
                </a:highlight>
              </a:rPr>
              <a:t>For example, in a patient presenting with SOB and leg swelling, the Interpreter knows the differential diagnosis includes pulmonary embolism, pneumonia, and heart failure. Therefore, they ask targeted questions in the HPI and ROS about key and identifying features for all these conditions. They also tailor the physical exam to search for key and identifying features. In this way, they can determine what clinical syndrome best  matches the patient’s individual presentation.</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8" name="Google Shape;428;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a:solidFill>
                  <a:srgbClr val="0E101A"/>
                </a:solidFill>
              </a:rPr>
              <a:t>In the next stage, Managers learn to incorporate patient preferences when developing reasonable treatment options, and they know how to navigate the complex healthcare system. Managers independently </a:t>
            </a:r>
            <a:r>
              <a:rPr lang="en-US" b="1">
                <a:solidFill>
                  <a:srgbClr val="0E101A"/>
                </a:solidFill>
              </a:rPr>
              <a:t>develop </a:t>
            </a:r>
            <a:r>
              <a:rPr lang="en-US">
                <a:solidFill>
                  <a:srgbClr val="0E101A"/>
                </a:solidFill>
              </a:rPr>
              <a:t>diagnostic and treatment plans</a:t>
            </a:r>
            <a:r>
              <a:rPr lang="en-US" i="1">
                <a:solidFill>
                  <a:srgbClr val="0E101A"/>
                </a:solidFill>
              </a:rPr>
              <a:t>, </a:t>
            </a:r>
            <a:r>
              <a:rPr lang="en-US" b="1">
                <a:solidFill>
                  <a:srgbClr val="0E101A"/>
                </a:solidFill>
              </a:rPr>
              <a:t>decide </a:t>
            </a:r>
            <a:r>
              <a:rPr lang="en-US">
                <a:solidFill>
                  <a:srgbClr val="0E101A"/>
                </a:solidFill>
              </a:rPr>
              <a:t>when action should be taken, and </a:t>
            </a:r>
            <a:r>
              <a:rPr lang="en-US" b="1">
                <a:solidFill>
                  <a:srgbClr val="0E101A"/>
                </a:solidFill>
              </a:rPr>
              <a:t>weigh </a:t>
            </a:r>
            <a:r>
              <a:rPr lang="en-US">
                <a:solidFill>
                  <a:srgbClr val="0E101A"/>
                </a:solidFill>
              </a:rPr>
              <a:t>the risk and benefits of diagnostic and treatment decisions to specific patient circumstances. </a:t>
            </a:r>
            <a:endParaRPr>
              <a:solidFill>
                <a:srgbClr val="0E101A"/>
              </a:solidFill>
            </a:endParaRPr>
          </a:p>
          <a:p>
            <a:pPr marL="0" lvl="0" indent="0" algn="l" rtl="0">
              <a:spcBef>
                <a:spcPts val="0"/>
              </a:spcBef>
              <a:spcAft>
                <a:spcPts val="0"/>
              </a:spcAft>
              <a:buNone/>
            </a:pPr>
            <a:endParaRPr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1c422893396_0_30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1" name="Google Shape;441;g1c422893396_0_30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a:solidFill>
                  <a:srgbClr val="0E101A"/>
                </a:solidFill>
              </a:rPr>
              <a:t>For example, in a patient with heart failure, a Manager understands whether afterload reduction is indicated and if diuresis needs to happen. And if the patient has CKD, they know how different measures might need to be taken and how that affects their plan. </a:t>
            </a:r>
            <a:endParaRPr>
              <a:solidFill>
                <a:srgbClr val="0E101A"/>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1" name="Google Shape;211;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42875" lvl="0" indent="0" algn="l" rtl="0">
              <a:lnSpc>
                <a:spcPct val="100000"/>
              </a:lnSpc>
              <a:spcBef>
                <a:spcPts val="0"/>
              </a:spcBef>
              <a:spcAft>
                <a:spcPts val="0"/>
              </a:spcAft>
              <a:buClr>
                <a:schemeClr val="dk1"/>
              </a:buClr>
              <a:buSzPts val="1350"/>
              <a:buNone/>
            </a:pPr>
            <a:r>
              <a:rPr lang="en-US" sz="1200">
                <a:solidFill>
                  <a:schemeClr val="dk1"/>
                </a:solidFill>
                <a:highlight>
                  <a:srgbClr val="FFFFFF"/>
                </a:highlight>
              </a:rPr>
              <a:t>After this session, I hope you’ll walk away with ideas for creation of a clinical orientation checklist, a new framework for evaluating APRN/PA learners, a feedback method that promotes psychological safety and learning, and an improved understanding of how the one-minute preceptor technique can save time and promote learning.</a:t>
            </a:r>
            <a:endParaRPr sz="1200">
              <a:solidFill>
                <a:schemeClr val="dk1"/>
              </a:solidFill>
              <a:highlight>
                <a:srgbClr val="FFFFFF"/>
              </a:highlight>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7" name="Google Shape;447;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a:solidFill>
                  <a:srgbClr val="0E101A"/>
                </a:solidFill>
              </a:rPr>
              <a:t>Finally, Educators recognize their own learning needs. They know how to seek current scientific evidence to inform clinical practice decisions. Educators </a:t>
            </a:r>
            <a:r>
              <a:rPr lang="en-US" b="1">
                <a:solidFill>
                  <a:srgbClr val="0E101A"/>
                </a:solidFill>
              </a:rPr>
              <a:t>identify </a:t>
            </a:r>
            <a:r>
              <a:rPr lang="en-US">
                <a:solidFill>
                  <a:srgbClr val="0E101A"/>
                </a:solidFill>
              </a:rPr>
              <a:t>important clinical questions to </a:t>
            </a:r>
            <a:r>
              <a:rPr lang="en-US" b="1">
                <a:solidFill>
                  <a:srgbClr val="0E101A"/>
                </a:solidFill>
              </a:rPr>
              <a:t>seek </a:t>
            </a:r>
            <a:r>
              <a:rPr lang="en-US">
                <a:solidFill>
                  <a:srgbClr val="0E101A"/>
                </a:solidFill>
              </a:rPr>
              <a:t>evidence that informs their clinical practice. They have the skills to scrutinize the quality of the evidence and can educate the rest of the team on their findings. </a:t>
            </a:r>
            <a:endParaRPr>
              <a:solidFill>
                <a:srgbClr val="0E101A"/>
              </a:solidFill>
            </a:endParaRPr>
          </a:p>
          <a:p>
            <a:pPr marL="0" lvl="0" indent="0" algn="l" rtl="0">
              <a:lnSpc>
                <a:spcPct val="100000"/>
              </a:lnSpc>
              <a:spcBef>
                <a:spcPts val="600"/>
              </a:spcBef>
              <a:spcAft>
                <a:spcPts val="0"/>
              </a:spcAft>
              <a:buSzPts val="1100"/>
              <a:buNone/>
            </a:pPr>
            <a:endParaRPr sz="1200">
              <a:solidFill>
                <a:schemeClr val="dk1"/>
              </a:solidFill>
              <a:highlight>
                <a:schemeClr val="lt1"/>
              </a:highlight>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1c422893396_0_32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0" name="Google Shape;460;g1c422893396_0_3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t>We hope APRN/PA students learn to be proficient reporters and interpreters during their early clinical training. We want them to progress to competent managers by the time they graduate from their academic programs. Likewise, we hope our APRN/PA fellows and residents demonstrate proficiency as Educators by the time they complete our programs. Written fellow or resident evaluations may look different from the RIME framework, but we must understand what stage our learners are at so we can target feedback and teaching to help them level up.</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0" name="Google Shape;470;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So now that we know how to evaluate where our learners are on the competency spectrum, how do we ensure that we’re delivering feedback in the most effective way?</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1c422893396_0_38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2" name="Google Shape;482;g1c422893396_0_38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a:solidFill>
                  <a:schemeClr val="dk1"/>
                </a:solidFill>
              </a:rPr>
              <a:t>Well it starts with the conceptual model of deliberate practice. We’ve all heard of the 10,000 hour rule; that if you invest 10,000 hours into learning a new skill, you’ll achieve expertise in that skill. But the truth is, practice without feedback does not lead to expertise. That’s where deliberate practice comes in. </a:t>
            </a:r>
            <a:r>
              <a:rPr lang="en-US" sz="1200">
                <a:solidFill>
                  <a:srgbClr val="202124"/>
                </a:solidFill>
                <a:highlight>
                  <a:srgbClr val="FFFFFF"/>
                </a:highlight>
              </a:rPr>
              <a:t>Defined by the psychologist Anders Ericsson and colleagues, deliberate practice is “the individualized training activities specially designed by a coach or teacher to improve specific aspects of an individual's performance through repetition and successive refinement.” It’s a collaborative process that requires a learner’s commitment to receive and reflect on feedback from an expert. It also requires the expert, in this case the preceptor, to commitment to delivering critical feedback in an emotionally safe manner.</a:t>
            </a:r>
            <a:endParaRPr sz="1200">
              <a:solidFill>
                <a:srgbClr val="202124"/>
              </a:solidFill>
              <a:highlight>
                <a:srgbClr val="FFFFFF"/>
              </a:highlight>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endParaRPr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9" name="Google Shape;489;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200"/>
              <a:t>Philosophically speaking, there’s no such thing as nonjudgmental feedback. We are human beings, observing and judging others on their clinical performance. The best we can hope for is to deliver feedback with good judgment. This approach draws on 35 years of behavioral sciences research on improving professional effectiveness through “reflective practice.” This approach encourages rigorous self-reflection that helps trainees recognize gaps in knowledge or unprofessional behavior and improve. However, before discussing the steps in this approach, we have to discuss two core concepts. </a:t>
            </a:r>
            <a:endParaRPr sz="1200"/>
          </a:p>
          <a:p>
            <a:pPr marL="0" lvl="0" indent="0" algn="l" rtl="0">
              <a:lnSpc>
                <a:spcPct val="100000"/>
              </a:lnSpc>
              <a:spcBef>
                <a:spcPts val="0"/>
              </a:spcBef>
              <a:spcAft>
                <a:spcPts val="0"/>
              </a:spcAft>
              <a:buClr>
                <a:schemeClr val="dk1"/>
              </a:buClr>
              <a:buSzPts val="1100"/>
              <a:buFont typeface="Arial"/>
              <a:buNone/>
            </a:pPr>
            <a:endParaRPr sz="1200"/>
          </a:p>
          <a:p>
            <a:pPr marL="0" lvl="0" indent="0" algn="l" rtl="0">
              <a:lnSpc>
                <a:spcPct val="100000"/>
              </a:lnSpc>
              <a:spcBef>
                <a:spcPts val="0"/>
              </a:spcBef>
              <a:spcAft>
                <a:spcPts val="0"/>
              </a:spcAft>
              <a:buSzPts val="1100"/>
              <a:buNone/>
            </a:pPr>
            <a:endParaRPr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1" name="Google Shape;501;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a:solidFill>
                  <a:srgbClr val="0E101A"/>
                </a:solidFill>
              </a:rPr>
              <a:t>First, </a:t>
            </a:r>
            <a:r>
              <a:rPr lang="en-US" b="1">
                <a:solidFill>
                  <a:srgbClr val="0E101A"/>
                </a:solidFill>
              </a:rPr>
              <a:t>Feedback with Good Judgment </a:t>
            </a:r>
            <a:r>
              <a:rPr lang="en-US">
                <a:solidFill>
                  <a:srgbClr val="0E101A"/>
                </a:solidFill>
              </a:rPr>
              <a:t>requires preceptors to hold learners to high standards while holding them in high regard. On the part of the educator, this is an internal shift in how they view the learner when they make a mistake or omission. To hold the learner in high regard is to generously view them as intelligent, capable individuals who have a unique point of view, care about doing their best, and want to get better. Of course, this high regard assumes the learner can meet the standard with the proper support. </a:t>
            </a:r>
            <a:endParaRPr>
              <a:solidFill>
                <a:srgbClr val="0E101A"/>
              </a:solidFill>
            </a:endParaRPr>
          </a:p>
          <a:p>
            <a:pPr marL="0" lvl="0" indent="0" algn="l" rtl="0">
              <a:lnSpc>
                <a:spcPct val="115000"/>
              </a:lnSpc>
              <a:spcBef>
                <a:spcPts val="0"/>
              </a:spcBef>
              <a:spcAft>
                <a:spcPts val="0"/>
              </a:spcAft>
              <a:buClr>
                <a:schemeClr val="dk1"/>
              </a:buClr>
              <a:buSzPts val="1100"/>
              <a:buFont typeface="Arial"/>
              <a:buNone/>
            </a:pPr>
            <a:endParaRPr>
              <a:solidFill>
                <a:srgbClr val="0E101A"/>
              </a:solidFill>
            </a:endParaRPr>
          </a:p>
          <a:p>
            <a:pPr marL="0" lvl="0" indent="0" algn="l" rtl="0">
              <a:lnSpc>
                <a:spcPct val="100000"/>
              </a:lnSpc>
              <a:spcBef>
                <a:spcPts val="0"/>
              </a:spcBef>
              <a:spcAft>
                <a:spcPts val="0"/>
              </a:spcAft>
              <a:buSzPts val="1100"/>
              <a:buNone/>
            </a:pPr>
            <a:endParaRPr sz="1200">
              <a:solidFill>
                <a:schemeClr val="dk1"/>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1c422893396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5" name="Google Shape;515;g1c422893396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a:solidFill>
                  <a:schemeClr val="dk1"/>
                </a:solidFill>
              </a:rPr>
              <a:t>When the preceptor genuinely assumes the best of the learner. it frees them from the work of hiding negative feelings. Even temporarily assuming the best of the learner allows the preceptor to take a curious and respectful stance toward the learner, which in turn allows them to share their expert judgment, even when critical, to encourage self-reflection and improvement. When learners consistently experience this </a:t>
            </a:r>
            <a:r>
              <a:rPr lang="en-US" sz="1200" b="1">
                <a:solidFill>
                  <a:schemeClr val="dk1"/>
                </a:solidFill>
              </a:rPr>
              <a:t>high regard and genuine curiosity</a:t>
            </a:r>
            <a:r>
              <a:rPr lang="en-US" sz="1200">
                <a:solidFill>
                  <a:schemeClr val="dk1"/>
                </a:solidFill>
              </a:rPr>
              <a:t>, it reduces their fear that mistakes and struggles will be met with shaming or humiliation. </a:t>
            </a:r>
            <a:endParaRPr sz="1200">
              <a:solidFill>
                <a:schemeClr val="dk1"/>
              </a:solidFill>
            </a:endParaRPr>
          </a:p>
          <a:p>
            <a:pPr marL="0" lvl="0" indent="0" algn="l" rtl="0">
              <a:spcBef>
                <a:spcPts val="0"/>
              </a:spcBef>
              <a:spcAft>
                <a:spcPts val="0"/>
              </a:spcAft>
              <a:buClr>
                <a:schemeClr val="dk1"/>
              </a:buClr>
              <a:buSzPts val="1100"/>
              <a:buFont typeface="Arial"/>
              <a:buNone/>
            </a:pPr>
            <a:endParaRPr sz="1200">
              <a:solidFill>
                <a:schemeClr val="dk1"/>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1c422893396_0_4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0" name="Google Shape;520;g1c422893396_0_4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a:solidFill>
                  <a:schemeClr val="dk1"/>
                </a:solidFill>
              </a:rPr>
              <a:t>This is also known as psychological safety, or the belief that you won’t be punished or humiliated for speaking up with ideas, questions, concerns, or mistakes. </a:t>
            </a:r>
            <a:endParaRPr sz="1200">
              <a:solidFill>
                <a:schemeClr val="dk1"/>
              </a:solidFill>
            </a:endParaRPr>
          </a:p>
          <a:p>
            <a:pPr marL="0" lvl="0" indent="0" algn="l" rtl="0">
              <a:spcBef>
                <a:spcPts val="0"/>
              </a:spcBef>
              <a:spcAft>
                <a:spcPts val="0"/>
              </a:spcAft>
              <a:buNone/>
            </a:pPr>
            <a:r>
              <a:rPr lang="en-US" sz="1200">
                <a:solidFill>
                  <a:schemeClr val="dk1"/>
                </a:solidFill>
              </a:rPr>
              <a:t>(Fey et al., 2022)</a:t>
            </a:r>
            <a:endParaRPr sz="1200">
              <a:solidFill>
                <a:schemeClr val="dk1"/>
              </a:solidFill>
            </a:endParaRPr>
          </a:p>
          <a:p>
            <a:pPr marL="0" lvl="0" indent="0" algn="l" rtl="0">
              <a:spcBef>
                <a:spcPts val="0"/>
              </a:spcBef>
              <a:spcAft>
                <a:spcPts val="0"/>
              </a:spcAft>
              <a:buNone/>
            </a:pPr>
            <a:endParaRPr sz="1200">
              <a:solidFill>
                <a:schemeClr val="dk1"/>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5" name="Google Shape;525;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200">
                <a:solidFill>
                  <a:schemeClr val="dk1"/>
                </a:solidFill>
              </a:rPr>
              <a:t>Feedback with good judgment also requires the preceptor to practice transparent thinking. With this approach, preceptors share concrete observations about the learners’ performance and explicitly share what they believe the impact of that performance could be. </a:t>
            </a:r>
            <a:endParaRPr sz="120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00000"/>
              </a:lnSpc>
              <a:spcBef>
                <a:spcPts val="0"/>
              </a:spcBef>
              <a:spcAft>
                <a:spcPts val="0"/>
              </a:spcAft>
              <a:buSzPts val="1100"/>
              <a:buNone/>
            </a:pPr>
            <a:endParaRPr sz="1200">
              <a:solidFill>
                <a:schemeClr val="dk1"/>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9" name="Google Shape;539;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85000"/>
              </a:lnSpc>
              <a:spcBef>
                <a:spcPts val="0"/>
              </a:spcBef>
              <a:spcAft>
                <a:spcPts val="0"/>
              </a:spcAft>
              <a:buSzPts val="2500"/>
              <a:buNone/>
            </a:pPr>
            <a:r>
              <a:rPr lang="en-US" sz="1200">
                <a:solidFill>
                  <a:srgbClr val="262626"/>
                </a:solidFill>
              </a:rPr>
              <a:t>Feedback with Good Judgment begins with the preceptor’s observation, followed by an advocacy statement of the preceptor’s perspective and concern, and then an inquiry statement about the  learner’s perspective and concern.</a:t>
            </a:r>
            <a:endParaRPr sz="1200">
              <a:solidFill>
                <a:srgbClr val="333333"/>
              </a:solidFill>
              <a:highlight>
                <a:schemeClr val="lt1"/>
              </a:highlight>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1c422893396_0_20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1c422893396_0_20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6" name="Google Shape;556;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85000"/>
              </a:lnSpc>
              <a:spcBef>
                <a:spcPts val="0"/>
              </a:spcBef>
              <a:spcAft>
                <a:spcPts val="0"/>
              </a:spcAft>
              <a:buSzPts val="1493"/>
              <a:buNone/>
            </a:pPr>
            <a:r>
              <a:rPr lang="en-US" sz="1200">
                <a:solidFill>
                  <a:srgbClr val="262626"/>
                </a:solidFill>
              </a:rPr>
              <a:t>Observing the learner’s behavior is the first step in providing good feedback.</a:t>
            </a:r>
            <a:r>
              <a:rPr lang="en-US" sz="1200">
                <a:solidFill>
                  <a:srgbClr val="3F3F3F"/>
                </a:solidFill>
              </a:rPr>
              <a:t> </a:t>
            </a:r>
            <a:r>
              <a:rPr lang="en-US" sz="1200">
                <a:solidFill>
                  <a:srgbClr val="333333"/>
                </a:solidFill>
                <a:highlight>
                  <a:schemeClr val="lt1"/>
                </a:highlight>
              </a:rPr>
              <a:t>First, you state, in a non-judgmental manner, what you observed the learner do. Be aware of and try to avoid assumptions that may influence your observations. All assumptions may be helpful, but they can also be misleading; therefore, stick to discussion of specific observable behaviors. For example, “I noticed you drove through a red light,” not, “Why on earth did you just blast through that red light?” </a:t>
            </a:r>
            <a:endParaRPr sz="1200">
              <a:solidFill>
                <a:srgbClr val="333333"/>
              </a:solidFill>
              <a:highlight>
                <a:schemeClr val="lt1"/>
              </a:highlight>
            </a:endParaRPr>
          </a:p>
          <a:p>
            <a:pPr marL="0" lvl="0" indent="0" algn="l" rtl="0">
              <a:spcBef>
                <a:spcPts val="0"/>
              </a:spcBef>
              <a:spcAft>
                <a:spcPts val="0"/>
              </a:spcAft>
              <a:buSzPts val="1100"/>
              <a:buNone/>
            </a:pPr>
            <a:endParaRPr sz="1200">
              <a:solidFill>
                <a:srgbClr val="333333"/>
              </a:solidFill>
              <a:highlight>
                <a:schemeClr val="lt1"/>
              </a:highlight>
            </a:endParaRPr>
          </a:p>
          <a:p>
            <a:pPr marL="0" lvl="0" indent="0" algn="l" rtl="0">
              <a:spcBef>
                <a:spcPts val="0"/>
              </a:spcBef>
              <a:spcAft>
                <a:spcPts val="0"/>
              </a:spcAft>
              <a:buClr>
                <a:schemeClr val="dk1"/>
              </a:buClr>
              <a:buSzPts val="1100"/>
              <a:buFont typeface="Arial"/>
              <a:buNone/>
            </a:pPr>
            <a:endParaRPr sz="1200">
              <a:solidFill>
                <a:srgbClr val="333333"/>
              </a:solidFill>
              <a:highlight>
                <a:schemeClr val="lt1"/>
              </a:highlight>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0" name="Google Shape;570;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sz="1200"/>
              <a:t>Second, the preceptor makes an advocacy statement that describes their perspective and concern about the observation. Preceptors are advocates for best practices in their field. If they observe a practice that is exemplary OR off base, then they need to provide feedback that advocates to continue the good practice OR explain what the typical practice consists of. The advocacy statements exposes the preceptors frame, their point-of-view. For example, </a:t>
            </a:r>
            <a:r>
              <a:rPr lang="en-US" sz="1200">
                <a:solidFill>
                  <a:srgbClr val="313537"/>
                </a:solidFill>
                <a:highlight>
                  <a:schemeClr val="lt1"/>
                </a:highlight>
              </a:rPr>
              <a:t>“I noticed you drove through a red light, and that worries me because running red lights increases the risk that you’ll be involved in a serious car accident that could hurt you or someone else.” </a:t>
            </a:r>
            <a:r>
              <a:rPr lang="en-US" sz="1200"/>
              <a:t> </a:t>
            </a:r>
            <a:endParaRPr sz="1200"/>
          </a:p>
          <a:p>
            <a:pPr marL="0" lvl="0" indent="0" algn="l" rtl="0">
              <a:lnSpc>
                <a:spcPct val="85000"/>
              </a:lnSpc>
              <a:spcBef>
                <a:spcPts val="0"/>
              </a:spcBef>
              <a:spcAft>
                <a:spcPts val="0"/>
              </a:spcAft>
              <a:buSzPts val="2500"/>
              <a:buNone/>
            </a:pPr>
            <a:endParaRPr sz="12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4" name="Google Shape;584;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sz="1200"/>
              <a:t>The third and final step is an inquiry statement seeking the learner’s perspective and concern. This is the essential step that purposely exposes the learner’s frame so that a non-threatening conversation focused on improvement takes place. Inquiry simply involves asking about why the learner did things a certain way. </a:t>
            </a:r>
            <a:endParaRPr sz="1200">
              <a:solidFill>
                <a:schemeClr val="dk1"/>
              </a:solidFill>
            </a:endParaRPr>
          </a:p>
          <a:p>
            <a:pPr marL="0" lvl="0" indent="0" algn="l" rtl="0">
              <a:lnSpc>
                <a:spcPct val="100000"/>
              </a:lnSpc>
              <a:spcBef>
                <a:spcPts val="0"/>
              </a:spcBef>
              <a:spcAft>
                <a:spcPts val="0"/>
              </a:spcAft>
              <a:buSzPts val="1100"/>
              <a:buNone/>
            </a:pPr>
            <a:endParaRPr sz="12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1c422893396_0_45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7" name="Google Shape;597;g1c422893396_0_45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a:solidFill>
                  <a:schemeClr val="dk1"/>
                </a:solidFill>
              </a:rPr>
              <a:t>For example, </a:t>
            </a:r>
            <a:r>
              <a:rPr lang="en-US" sz="1200">
                <a:solidFill>
                  <a:srgbClr val="313537"/>
                </a:solidFill>
                <a:highlight>
                  <a:schemeClr val="lt1"/>
                </a:highlight>
              </a:rPr>
              <a:t>“I noticed that you drove through a red light, and that worries me because running red lights increases the risk that you’ll be involved in a serious car accident that could hurt you or someone else. Can you tell me what was going on for you at that time? ” </a:t>
            </a:r>
            <a:r>
              <a:rPr lang="en-US" sz="1200">
                <a:solidFill>
                  <a:schemeClr val="dk1"/>
                </a:solidFill>
              </a:rPr>
              <a:t> </a:t>
            </a: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Clr>
                <a:schemeClr val="dk1"/>
              </a:buClr>
              <a:buSzPts val="1100"/>
              <a:buFont typeface="Arial"/>
              <a:buNone/>
            </a:pPr>
            <a:endParaRPr sz="1200">
              <a:solidFill>
                <a:schemeClr val="dk1"/>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7" name="Google Shape;607;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sz="1200"/>
              <a:t>But of course, we’re talking about giving feedback to learners in the medical setting, not in driving school. So here’s a two minute video demonstrating the use of Feedback with Good Judgment in the clinical setting. Remember the core elements required for this method to be effective: A belief that </a:t>
            </a:r>
            <a:r>
              <a:rPr lang="en-US" sz="1200">
                <a:solidFill>
                  <a:schemeClr val="dk1"/>
                </a:solidFill>
              </a:rPr>
              <a:t>all Learners are intelligent, have a unique point of view, and care about doing their best, and a willingness to engage in transparent thinking so that both the perspectives of the preceptor and the learner can occur and facilitate learning.</a:t>
            </a:r>
            <a:endParaRPr sz="12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4" name="Google Shape;614;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1400"/>
              <a:buNone/>
            </a:pPr>
            <a:r>
              <a:rPr lang="en-US" sz="1200">
                <a:solidFill>
                  <a:schemeClr val="dk1"/>
                </a:solidFill>
              </a:rPr>
              <a:t>I hope you found that example helpful in understanding the Observer-Advocate-Inquirer components of Feedback with Good Judgment. Here are a couple more pearls to wrap this up. First (CLICK), for the most effective learning to take place, you should deliver feedback routinely, and at the time of the experience or immediately after. Next (CLICK), for the greatest impact, you should also limit feedback to just one or two key points and provide opportunity for two-way communication. Finally, (CLICK) to promote a sense of psychological safety and decrease fear around being wrong or making mistakes, negative feedback should be provided in private and not in front of patients, families, or other staff. </a:t>
            </a:r>
            <a:endParaRPr sz="1200">
              <a:solidFill>
                <a:schemeClr val="dk1"/>
              </a:solidFill>
            </a:endParaRPr>
          </a:p>
          <a:p>
            <a:pPr marL="0" lvl="0" indent="0" algn="l" rtl="0">
              <a:lnSpc>
                <a:spcPct val="90000"/>
              </a:lnSpc>
              <a:spcBef>
                <a:spcPts val="0"/>
              </a:spcBef>
              <a:spcAft>
                <a:spcPts val="0"/>
              </a:spcAft>
              <a:buSzPts val="1400"/>
              <a:buNone/>
            </a:pPr>
            <a:endParaRPr sz="1200">
              <a:solidFill>
                <a:schemeClr val="dk1"/>
              </a:solidFill>
            </a:endParaRPr>
          </a:p>
          <a:p>
            <a:pPr marL="0" lvl="0" indent="0" algn="l" rtl="0">
              <a:lnSpc>
                <a:spcPct val="90000"/>
              </a:lnSpc>
              <a:spcBef>
                <a:spcPts val="0"/>
              </a:spcBef>
              <a:spcAft>
                <a:spcPts val="0"/>
              </a:spcAft>
              <a:buSzPts val="1400"/>
              <a:buNone/>
            </a:pPr>
            <a:r>
              <a:rPr lang="en-US" sz="1200">
                <a:solidFill>
                  <a:schemeClr val="dk1"/>
                </a:solidFill>
              </a:rPr>
              <a:t> (Thomas &amp; Arnold, 2011)</a:t>
            </a:r>
            <a:endParaRPr sz="1200">
              <a:solidFill>
                <a:schemeClr val="dk1"/>
              </a:solidFill>
            </a:endParaRPr>
          </a:p>
          <a:p>
            <a:pPr marL="0" lvl="0" indent="0" algn="l" rtl="0">
              <a:lnSpc>
                <a:spcPct val="90000"/>
              </a:lnSpc>
              <a:spcBef>
                <a:spcPts val="0"/>
              </a:spcBef>
              <a:spcAft>
                <a:spcPts val="0"/>
              </a:spcAft>
              <a:buSzPts val="1400"/>
              <a:buNone/>
            </a:pPr>
            <a:r>
              <a:rPr lang="en-US" sz="1200">
                <a:solidFill>
                  <a:schemeClr val="dk1"/>
                </a:solidFill>
              </a:rPr>
              <a:t> (Cantillon &amp; Sergeant, 2008)</a:t>
            </a:r>
            <a:endParaRPr sz="1200">
              <a:solidFill>
                <a:schemeClr val="dk1"/>
              </a:solidFill>
            </a:endParaRPr>
          </a:p>
          <a:p>
            <a:pPr marL="0" lvl="0" indent="0" algn="l" rtl="0">
              <a:lnSpc>
                <a:spcPct val="90000"/>
              </a:lnSpc>
              <a:spcBef>
                <a:spcPts val="0"/>
              </a:spcBef>
              <a:spcAft>
                <a:spcPts val="0"/>
              </a:spcAft>
              <a:buClr>
                <a:schemeClr val="dk1"/>
              </a:buClr>
              <a:buSzPts val="1400"/>
              <a:buFont typeface="Arial"/>
              <a:buNone/>
            </a:pPr>
            <a:r>
              <a:rPr lang="en-US" sz="1200">
                <a:solidFill>
                  <a:schemeClr val="dk1"/>
                </a:solidFill>
              </a:rPr>
              <a:t> (Barker &amp; Pittman, 2010)</a:t>
            </a:r>
            <a:endParaRPr sz="1200">
              <a:solidFill>
                <a:schemeClr val="dk1"/>
              </a:solidFill>
            </a:endParaRPr>
          </a:p>
          <a:p>
            <a:pPr marL="0" lvl="0" indent="0" algn="l" rtl="0">
              <a:lnSpc>
                <a:spcPct val="90000"/>
              </a:lnSpc>
              <a:spcBef>
                <a:spcPts val="0"/>
              </a:spcBef>
              <a:spcAft>
                <a:spcPts val="0"/>
              </a:spcAft>
              <a:buSzPts val="1400"/>
              <a:buNone/>
            </a:pPr>
            <a:endParaRPr sz="1200">
              <a:solidFill>
                <a:schemeClr val="dk1"/>
              </a:solidFill>
            </a:endParaRPr>
          </a:p>
          <a:p>
            <a:pPr marL="0" lvl="0" indent="0" algn="l" rtl="0">
              <a:lnSpc>
                <a:spcPct val="90000"/>
              </a:lnSpc>
              <a:spcBef>
                <a:spcPts val="0"/>
              </a:spcBef>
              <a:spcAft>
                <a:spcPts val="0"/>
              </a:spcAft>
              <a:buClr>
                <a:schemeClr val="dk1"/>
              </a:buClr>
              <a:buSzPts val="1400"/>
              <a:buFont typeface="Calibri"/>
              <a:buNone/>
            </a:pPr>
            <a:endParaRPr sz="1200">
              <a:solidFill>
                <a:schemeClr val="dk1"/>
              </a:solidFill>
            </a:endParaRPr>
          </a:p>
          <a:p>
            <a:pPr marL="0" lvl="0" indent="0" algn="l" rtl="0">
              <a:lnSpc>
                <a:spcPct val="100000"/>
              </a:lnSpc>
              <a:spcBef>
                <a:spcPts val="0"/>
              </a:spcBef>
              <a:spcAft>
                <a:spcPts val="0"/>
              </a:spcAft>
              <a:buSzPts val="1100"/>
              <a:buNone/>
            </a:pPr>
            <a:endParaRPr sz="120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5" name="Google Shape;635;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I’ve include a slide with phrases to prompt your practice and a link to UNM’s Feedback Initiative website.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3" name="Google Shape;643;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sz="1200"/>
              <a:t>Lastly, let’s touch briefly on one evidence-based clinical teaching method that randomized-controlled trials have consistently demonstrated to be effective and time-saving.</a:t>
            </a:r>
            <a:endParaRPr sz="120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5" name="Google Shape;655;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200">
                <a:solidFill>
                  <a:schemeClr val="dk1"/>
                </a:solidFill>
                <a:highlight>
                  <a:srgbClr val="FFFFFF"/>
                </a:highlight>
              </a:rPr>
              <a:t>Most of us have heard about the one-minute preceptor, but only some use it in practice. The OMP is an efficient tool for clinical teaching that focuses on using five micro-skills, allowing expeditious teaching in the busy clinical environment. Despite its name, the OMP takes more than one minute to use (it's closer to five minutes, in my experience) but remains an efficient tool for clinical teaching. This method allows you to understand the facts of the case and evaluate the learner's decision-making process. You reinforce positive behaviors, correct mistakes, and fill in knowledge gaps by providing targeted teaching points. </a:t>
            </a:r>
            <a:endParaRPr sz="1200">
              <a:solidFill>
                <a:schemeClr val="dk1"/>
              </a:solidFill>
              <a:highlight>
                <a:srgbClr val="FFFFFF"/>
              </a:highlight>
            </a:endParaRPr>
          </a:p>
          <a:p>
            <a:pPr marL="0" lvl="0" indent="0" algn="l" rtl="0">
              <a:lnSpc>
                <a:spcPct val="100000"/>
              </a:lnSpc>
              <a:spcBef>
                <a:spcPts val="0"/>
              </a:spcBef>
              <a:spcAft>
                <a:spcPts val="0"/>
              </a:spcAft>
              <a:buClr>
                <a:schemeClr val="dk1"/>
              </a:buClr>
              <a:buSzPts val="1100"/>
              <a:buFont typeface="Arial"/>
              <a:buNone/>
            </a:pPr>
            <a:r>
              <a:rPr lang="en-US" sz="1200">
                <a:solidFill>
                  <a:schemeClr val="dk1"/>
                </a:solidFill>
                <a:highlight>
                  <a:srgbClr val="FFFFFF"/>
                </a:highlight>
              </a:rPr>
              <a:t>(Barker &amp; Pittman, 2010)</a:t>
            </a:r>
            <a:endParaRPr sz="1200">
              <a:solidFill>
                <a:schemeClr val="dk1"/>
              </a:solidFill>
              <a:highlight>
                <a:srgbClr val="FFFFFF"/>
              </a:highlight>
            </a:endParaRPr>
          </a:p>
          <a:p>
            <a:pPr marL="0" lvl="0" indent="0" algn="l" rtl="0">
              <a:lnSpc>
                <a:spcPct val="100000"/>
              </a:lnSpc>
              <a:spcBef>
                <a:spcPts val="0"/>
              </a:spcBef>
              <a:spcAft>
                <a:spcPts val="0"/>
              </a:spcAft>
              <a:buClr>
                <a:schemeClr val="dk1"/>
              </a:buClr>
              <a:buSzPts val="1100"/>
              <a:buFont typeface="Arial"/>
              <a:buNone/>
            </a:pPr>
            <a:r>
              <a:rPr lang="en-US" sz="1200">
                <a:solidFill>
                  <a:schemeClr val="dk1"/>
                </a:solidFill>
                <a:highlight>
                  <a:srgbClr val="FFFFFF"/>
                </a:highlight>
              </a:rPr>
              <a:t>(Farrell, Hopson, Wolff, Hemphill, &amp; Santen, 2016)</a:t>
            </a:r>
            <a:endParaRPr sz="1200">
              <a:solidFill>
                <a:schemeClr val="dk1"/>
              </a:solidFill>
              <a:highlight>
                <a:srgbClr val="FFFFFF"/>
              </a:highlight>
            </a:endParaRPr>
          </a:p>
          <a:p>
            <a:pPr marL="0" lvl="0" indent="0" algn="l" rtl="0">
              <a:lnSpc>
                <a:spcPct val="100000"/>
              </a:lnSpc>
              <a:spcBef>
                <a:spcPts val="0"/>
              </a:spcBef>
              <a:spcAft>
                <a:spcPts val="0"/>
              </a:spcAft>
              <a:buClr>
                <a:schemeClr val="dk1"/>
              </a:buClr>
              <a:buSzPts val="1100"/>
              <a:buFont typeface="Arial"/>
              <a:buNone/>
            </a:pPr>
            <a:r>
              <a:rPr lang="en-US" sz="1200">
                <a:solidFill>
                  <a:schemeClr val="dk1"/>
                </a:solidFill>
                <a:highlight>
                  <a:srgbClr val="FFFFFF"/>
                </a:highlight>
              </a:rPr>
              <a:t>(Neher et al., 1992).</a:t>
            </a:r>
            <a:endParaRPr sz="1200">
              <a:solidFill>
                <a:schemeClr val="dk1"/>
              </a:solidFill>
              <a:highlight>
                <a:srgbClr val="FFFFFF"/>
              </a:highlight>
            </a:endParaRPr>
          </a:p>
          <a:p>
            <a:pPr marL="0" lvl="0" indent="0" algn="l" rtl="0">
              <a:lnSpc>
                <a:spcPct val="100000"/>
              </a:lnSpc>
              <a:spcBef>
                <a:spcPts val="0"/>
              </a:spcBef>
              <a:spcAft>
                <a:spcPts val="0"/>
              </a:spcAft>
              <a:buSzPts val="1100"/>
              <a:buNone/>
            </a:pPr>
            <a:endParaRPr sz="1200">
              <a:solidFill>
                <a:schemeClr val="dk1"/>
              </a:solidFill>
              <a:highlight>
                <a:srgbClr val="FFFFFF"/>
              </a:highlight>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8" name="Google Shape;668;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sz="1200"/>
              <a:t>Having a student can really slow you down. They can take forever to present cases to you. While case presentation is an important part of clinical training, it is a skill that should be learned prior to the first clinical day. It may be a skill you want to test and repeat for improvement, but not for every patient. I recommend skipping over the formal presentation most of the time and just get to the good stuff… the clinical teaching! </a:t>
            </a:r>
            <a:endParaRPr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4" name="Google Shape;244;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sz="1200">
                <a:solidFill>
                  <a:srgbClr val="262626"/>
                </a:solidFill>
              </a:rPr>
              <a:t>As we all know, postgraduate APP training programs require the service of skilled clinical preceptors to train the next generation of APPs. </a:t>
            </a:r>
            <a:endParaRPr sz="1200">
              <a:solidFill>
                <a:srgbClr val="3F3F3F"/>
              </a:solidFill>
            </a:endParaRPr>
          </a:p>
          <a:p>
            <a:pPr marL="0" lvl="0" indent="0" algn="l" rtl="0">
              <a:lnSpc>
                <a:spcPct val="100000"/>
              </a:lnSpc>
              <a:spcBef>
                <a:spcPts val="0"/>
              </a:spcBef>
              <a:spcAft>
                <a:spcPts val="0"/>
              </a:spcAft>
              <a:buSzPts val="1100"/>
              <a:buNone/>
            </a:pPr>
            <a:endParaRPr sz="120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1c422893396_0_1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1" name="Google Shape;681;g1c422893396_0_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dk1"/>
                </a:solidFill>
              </a:rPr>
              <a:t>First, get a commitment (or like Beyonce advised, “Put a ring on it!”). Ask “what do you think is going on with this patient?” or “What do you think we should do for this patient?” It’s okay if they’re wrong. The point is, they need to get used to making a decision and backing it up.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1c422893396_0_6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7" name="Google Shape;687;g1c422893396_0_6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a:solidFill>
                  <a:schemeClr val="dk1"/>
                </a:solidFill>
              </a:rPr>
              <a:t>Second, probe for supporting evidence. Not this kind of probe of course. Have them explain their reasoning. “So share with me why you feel heart failure is the right diagnosis?” If they got the right diagnosis you want to be sure they got there the right way. And if they got it wrong, you want to know where they went wrong along the way. Focus on the important things, such as positive findings and relevant negatives. </a:t>
            </a:r>
            <a:endParaRPr sz="1200">
              <a:solidFill>
                <a:schemeClr val="dk1"/>
              </a:solidFill>
            </a:endParaRPr>
          </a:p>
          <a:p>
            <a:pPr marL="0" lvl="0" indent="0" algn="l" rtl="0">
              <a:spcBef>
                <a:spcPts val="0"/>
              </a:spcBef>
              <a:spcAft>
                <a:spcPts val="0"/>
              </a:spcAft>
              <a:buNone/>
            </a:pPr>
            <a:endParaRPr sz="120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g1c422893396_0_7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3" name="Google Shape;693;g1c422893396_0_7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a:solidFill>
                  <a:schemeClr val="dk1"/>
                </a:solidFill>
              </a:rPr>
              <a:t>For each case you see with the student, given them one pearl, a general point that applies to most cases, “A general rule relevant to this case is that heart failure patients with an ejection fraction of 40% or less should ideally be on an ACE inhibitor due to the reduction of mortality benefit.” Get them to make notes. At the end of the clinic you can sit down to review the things they learned (at least one thing for each patient). This can help them identify topics for studying at home later on.</a:t>
            </a:r>
            <a:endParaRPr sz="120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g1c422893396_0_7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9" name="Google Shape;699;g1c422893396_0_7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a:solidFill>
                  <a:schemeClr val="dk1"/>
                </a:solidFill>
              </a:rPr>
              <a:t>Fourth, reinforce what was done well. Pick one or two things the learner did right and let them know they did well and should keep doing it! </a:t>
            </a:r>
            <a:r>
              <a:rPr lang="en-US">
                <a:solidFill>
                  <a:schemeClr val="dk1"/>
                </a:solidFill>
              </a:rPr>
              <a:t>“Great summary. You did a thorough job eliciting key history from this patient.”</a:t>
            </a:r>
            <a:endParaRPr>
              <a:solidFill>
                <a:schemeClr val="dk1"/>
              </a:solidFill>
            </a:endParaRPr>
          </a:p>
          <a:p>
            <a:pPr marL="0" lvl="0" indent="0" algn="l" rtl="0">
              <a:spcBef>
                <a:spcPts val="0"/>
              </a:spcBef>
              <a:spcAft>
                <a:spcPts val="0"/>
              </a:spcAft>
              <a:buClr>
                <a:schemeClr val="dk1"/>
              </a:buClr>
              <a:buSzPts val="1100"/>
              <a:buFont typeface="Arial"/>
              <a:buNone/>
            </a:pPr>
            <a:endParaRPr sz="1200">
              <a:solidFill>
                <a:schemeClr val="dk1"/>
              </a:solidFill>
            </a:endParaRPr>
          </a:p>
          <a:p>
            <a:pPr marL="0" lvl="0" indent="0" algn="l" rtl="0">
              <a:spcBef>
                <a:spcPts val="0"/>
              </a:spcBef>
              <a:spcAft>
                <a:spcPts val="0"/>
              </a:spcAft>
              <a:buClr>
                <a:schemeClr val="dk1"/>
              </a:buClr>
              <a:buSzPts val="1100"/>
              <a:buFont typeface="Arial"/>
              <a:buNone/>
            </a:pPr>
            <a:endParaRPr sz="1200">
              <a:solidFill>
                <a:schemeClr val="dk1"/>
              </a:solidFill>
            </a:endParaRPr>
          </a:p>
          <a:p>
            <a:pPr marL="0" lvl="0" indent="0" algn="l" rtl="0">
              <a:spcBef>
                <a:spcPts val="0"/>
              </a:spcBef>
              <a:spcAft>
                <a:spcPts val="0"/>
              </a:spcAft>
              <a:buClr>
                <a:schemeClr val="dk1"/>
              </a:buClr>
              <a:buSzPts val="1100"/>
              <a:buFont typeface="Arial"/>
              <a:buNone/>
            </a:pPr>
            <a:endParaRPr sz="1200">
              <a:solidFill>
                <a:schemeClr val="dk1"/>
              </a:solidFill>
            </a:endParaRPr>
          </a:p>
          <a:p>
            <a:pPr marL="0" lvl="0" indent="0" algn="l" rtl="0">
              <a:spcBef>
                <a:spcPts val="0"/>
              </a:spcBef>
              <a:spcAft>
                <a:spcPts val="0"/>
              </a:spcAft>
              <a:buNone/>
            </a:pPr>
            <a:endParaRPr sz="1200">
              <a:solidFill>
                <a:schemeClr val="dk1"/>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1c422893396_0_7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1c422893396_0_7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200">
                <a:solidFill>
                  <a:schemeClr val="dk1"/>
                </a:solidFill>
              </a:rPr>
              <a:t>Fifth, and finally, give guidance on an error or an omission. Pick ONE and move on to the next patient. “Next time, I would encourage you to look back in the chart to see when the patient’s most recent echocardiogram and ejection fraction was.”</a:t>
            </a:r>
            <a:endParaRPr sz="120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1" name="Google Shape;711;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sz="1200"/>
              <a:t>Here are all those skills in one place. This process takes practice, but once you have it down, it will save you time and make you a more efficient and effective preceptor. </a:t>
            </a:r>
            <a:endParaRPr sz="120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8" name="Google Shape;718;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Here’s a two minute demonstration of the OMP. (PLAY) Thinking back to what we learned about RIME evaluation, notice that the learner has solid reporting skills, and has received focused teaching that will help her grow as an interpreter and manager.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g1c422893396_0_8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8" name="Google Shape;728;g1c422893396_0_8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a:t>We’ve reached the end of our time together today. My take-home message is that we as preceptors need to learn concise and straightforward skills to orient, evaluate, give feedback, and teach the next generation of APRNs/PAs. But these skills are hard to introduce in an hour, let alone practice and develop mastery. </a:t>
            </a:r>
            <a:endParaRPr sz="120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4" name="Google Shape;734;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sz="1200"/>
              <a:t>In recognition of this fact, I’m happy to report that I am working on a series of workshops for you and your preceptors to learn and practice these skills that I’ve introduced today. These are the planned topics: Orienting the postgraduate trainee with anticipatory expectations, evaluating with the RIME method, providing safe and effective feedback that engages the learner and preceptor as a team, evidence-based precepting methods such as the OMP that save time and helps learners grow, key time management and efficiency skills for clinical teaching, and addressing challenging learners on both ends of the spectrum (struggling and exceptional). I’m looking forward to sharing more in the coming year! </a:t>
            </a:r>
            <a:endParaRPr sz="120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g1c422893396_0_2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9" name="Google Shape;769;g1c422893396_0_2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Here are my references, including links to the videos I shared and a few articles and other resources.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7" name="Google Shape;257;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200">
                <a:solidFill>
                  <a:schemeClr val="dk1"/>
                </a:solidFill>
                <a:highlight>
                  <a:srgbClr val="FFFFFF"/>
                </a:highlight>
              </a:rPr>
              <a:t>The cornerstone of APP postgraduate education is participation in real world clinical experiences under the guidance of a clinical educator. But many APPs receive no formal training on how to teach APP learners and instead rely on their past experiences with their own preceptors as a guide for how to precept. Or they teach in a manner consistent with how they prefer to learn.</a:t>
            </a:r>
            <a:endParaRPr sz="1200">
              <a:solidFill>
                <a:schemeClr val="dk1"/>
              </a:solidFill>
              <a:highlight>
                <a:srgbClr val="FFFFFF"/>
              </a:highlight>
            </a:endParaRPr>
          </a:p>
          <a:p>
            <a:pPr marL="0" lvl="0" indent="0" algn="l" rtl="0">
              <a:lnSpc>
                <a:spcPct val="100000"/>
              </a:lnSpc>
              <a:spcBef>
                <a:spcPts val="0"/>
              </a:spcBef>
              <a:spcAft>
                <a:spcPts val="0"/>
              </a:spcAft>
              <a:buSzPts val="1100"/>
              <a:buNone/>
            </a:pPr>
            <a:endParaRPr sz="1200"/>
          </a:p>
          <a:p>
            <a:pPr marL="0" lvl="0" indent="0" algn="l" rtl="0">
              <a:spcBef>
                <a:spcPts val="0"/>
              </a:spcBef>
              <a:spcAft>
                <a:spcPts val="0"/>
              </a:spcAft>
              <a:buClr>
                <a:schemeClr val="dk1"/>
              </a:buClr>
              <a:buSzPts val="1100"/>
              <a:buFont typeface="Arial"/>
              <a:buNone/>
            </a:pPr>
            <a:r>
              <a:rPr lang="en-US" sz="1200">
                <a:solidFill>
                  <a:schemeClr val="dk1"/>
                </a:solidFill>
                <a:highlight>
                  <a:schemeClr val="lt1"/>
                </a:highlight>
              </a:rPr>
              <a:t>(Wiseman, 2013)</a:t>
            </a:r>
            <a:endParaRPr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8" name="Google Shape;268;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85000"/>
              </a:lnSpc>
              <a:spcBef>
                <a:spcPts val="0"/>
              </a:spcBef>
              <a:spcAft>
                <a:spcPts val="0"/>
              </a:spcAft>
              <a:buClr>
                <a:srgbClr val="262626"/>
              </a:buClr>
              <a:buSzPts val="2800"/>
              <a:buFont typeface="Calibri"/>
              <a:buNone/>
            </a:pPr>
            <a:r>
              <a:rPr lang="en-US" sz="1200">
                <a:solidFill>
                  <a:srgbClr val="262626"/>
                </a:solidFill>
              </a:rPr>
              <a:t>In addition, teaching in the clinical setting is challenging due to time constraints, a patient workload that is not decreased when there is a learner present, and longer clinical days when the preceptor inevitably runs behind.</a:t>
            </a:r>
            <a:endParaRPr sz="1200">
              <a:solidFill>
                <a:srgbClr val="3F3F3F"/>
              </a:solidFill>
            </a:endParaRPr>
          </a:p>
          <a:p>
            <a:pPr marL="0" lvl="0" indent="0" algn="l" rtl="0">
              <a:lnSpc>
                <a:spcPct val="100000"/>
              </a:lnSpc>
              <a:spcBef>
                <a:spcPts val="0"/>
              </a:spcBef>
              <a:spcAft>
                <a:spcPts val="0"/>
              </a:spcAft>
              <a:buSzPts val="1100"/>
              <a:buNone/>
            </a:pPr>
            <a:endParaRPr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9" name="Google Shape;279;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350">
                <a:solidFill>
                  <a:schemeClr val="dk1"/>
                </a:solidFill>
                <a:highlight>
                  <a:srgbClr val="FFFFFF"/>
                </a:highlight>
              </a:rPr>
              <a:t>These conditions may lead to preceptors being unwilling to take on students, or if they do, they can contribute to burnout. We need to provide our preceptors with evidence-based teaching strategies that are efficient, impactful, and simple to use! </a:t>
            </a:r>
            <a:endParaRPr sz="1350">
              <a:solidFill>
                <a:schemeClr val="dk1"/>
              </a:solidFill>
              <a:highlight>
                <a:srgbClr val="FFFFFF"/>
              </a:highlight>
            </a:endParaRPr>
          </a:p>
          <a:p>
            <a:pPr marL="0" lvl="0" indent="0" algn="l" rtl="0">
              <a:lnSpc>
                <a:spcPct val="100000"/>
              </a:lnSpc>
              <a:spcBef>
                <a:spcPts val="0"/>
              </a:spcBef>
              <a:spcAft>
                <a:spcPts val="0"/>
              </a:spcAft>
              <a:buClr>
                <a:schemeClr val="dk1"/>
              </a:buClr>
              <a:buSzPts val="1100"/>
              <a:buFont typeface="Arial"/>
              <a:buNone/>
            </a:pPr>
            <a:endParaRPr sz="1350">
              <a:solidFill>
                <a:schemeClr val="dk1"/>
              </a:solidFill>
              <a:highlight>
                <a:srgbClr val="FFFFFF"/>
              </a:highlight>
            </a:endParaRPr>
          </a:p>
          <a:p>
            <a:pPr marL="0" lvl="0" indent="0" algn="l" rtl="0">
              <a:lnSpc>
                <a:spcPct val="100000"/>
              </a:lnSpc>
              <a:spcBef>
                <a:spcPts val="0"/>
              </a:spcBef>
              <a:spcAft>
                <a:spcPts val="0"/>
              </a:spcAft>
              <a:buSzPts val="1100"/>
              <a:buNone/>
            </a:pPr>
            <a:endParaRPr sz="1350">
              <a:solidFill>
                <a:schemeClr val="dk1"/>
              </a:solidFill>
              <a:highlight>
                <a:srgbClr val="FFFFFF"/>
              </a:highlight>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2" name="Google Shape;292;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200"/>
              <a:t>So, where are we going? This is not an existential question. This is my outline! In an article published by Fincham and colleagues in 2019, the authors describe the results of a literature review conducted to identify evidence-based and time-efficient strategies for preceptors. Their review identified four best practices which I'll elaborate on in this talk. I'll also briefly share an expanded preceptor training that will be offered to you and your clinical faculty later in the year. The best practices we'll discuss will include an orientation checklist, the RIME evaluation method, the feedback with good judgment method, and the one-minute preceptor teaching strategy. </a:t>
            </a:r>
            <a:endParaRPr sz="1200"/>
          </a:p>
          <a:p>
            <a:pPr marL="0" lvl="0" indent="0" algn="l" rtl="0">
              <a:lnSpc>
                <a:spcPct val="100000"/>
              </a:lnSpc>
              <a:spcBef>
                <a:spcPts val="0"/>
              </a:spcBef>
              <a:spcAft>
                <a:spcPts val="0"/>
              </a:spcAft>
              <a:buClr>
                <a:schemeClr val="dk1"/>
              </a:buClr>
              <a:buSzPts val="1100"/>
              <a:buFont typeface="Arial"/>
              <a:buNone/>
            </a:pPr>
            <a:endParaRPr sz="1200"/>
          </a:p>
          <a:p>
            <a:pPr marL="0" lvl="0" indent="0" algn="l" rtl="0">
              <a:lnSpc>
                <a:spcPct val="100000"/>
              </a:lnSpc>
              <a:spcBef>
                <a:spcPts val="0"/>
              </a:spcBef>
              <a:spcAft>
                <a:spcPts val="0"/>
              </a:spcAft>
              <a:buSzPts val="1100"/>
              <a:buNone/>
            </a:pPr>
            <a:endParaRPr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2" name="Google Shape;322;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200">
                <a:solidFill>
                  <a:schemeClr val="dk1"/>
                </a:solidFill>
              </a:rPr>
              <a:t>I coordinate APRN/PA student clinical placement at UNM and oversee the postgraduate fellowship programs. I encourage preceptors to meet with their students ahead of time to orient them to the essential details and the preceptor's expectations and clinic workflow. We do this in our APP fellowships as well, in the form of written orientation guides for each clinical rotation. The clinical coordinator, preceptor, and APP fellow are expected to meet before the rotation occurs to convey expectations and provide an opportunity to ask questions away from the busy clinical environment. </a:t>
            </a:r>
            <a:endParaRPr sz="120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200">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4"/>
        <p:cNvGrpSpPr/>
        <p:nvPr/>
      </p:nvGrpSpPr>
      <p:grpSpPr>
        <a:xfrm>
          <a:off x="0" y="0"/>
          <a:ext cx="0" cy="0"/>
          <a:chOff x="0" y="0"/>
          <a:chExt cx="0" cy="0"/>
        </a:xfrm>
      </p:grpSpPr>
      <p:sp>
        <p:nvSpPr>
          <p:cNvPr id="15" name="Google Shape;15;p35"/>
          <p:cNvSpPr/>
          <p:nvPr/>
        </p:nvSpPr>
        <p:spPr>
          <a:xfrm>
            <a:off x="2382" y="4800600"/>
            <a:ext cx="9141619" cy="3429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35"/>
          <p:cNvSpPr/>
          <p:nvPr/>
        </p:nvSpPr>
        <p:spPr>
          <a:xfrm>
            <a:off x="12" y="4750737"/>
            <a:ext cx="9141619" cy="4800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35"/>
          <p:cNvSpPr txBox="1">
            <a:spLocks noGrp="1"/>
          </p:cNvSpPr>
          <p:nvPr>
            <p:ph type="ctrTitle"/>
          </p:nvPr>
        </p:nvSpPr>
        <p:spPr>
          <a:xfrm>
            <a:off x="822960" y="569214"/>
            <a:ext cx="7543800" cy="267462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262626"/>
              </a:buClr>
              <a:buSzPts val="6000"/>
              <a:buFont typeface="Calibri"/>
              <a:buNone/>
              <a:defRPr sz="600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35"/>
          <p:cNvSpPr txBox="1">
            <a:spLocks noGrp="1"/>
          </p:cNvSpPr>
          <p:nvPr>
            <p:ph type="subTitle" idx="1"/>
          </p:nvPr>
        </p:nvSpPr>
        <p:spPr>
          <a:xfrm>
            <a:off x="825038" y="3341715"/>
            <a:ext cx="7543800" cy="857250"/>
          </a:xfrm>
          <a:prstGeom prst="rect">
            <a:avLst/>
          </a:prstGeom>
          <a:noFill/>
          <a:ln>
            <a:noFill/>
          </a:ln>
        </p:spPr>
        <p:txBody>
          <a:bodyPr spcFirstLastPara="1" wrap="square" lIns="91425" tIns="45700" rIns="91425" bIns="45700" anchor="t" anchorCtr="0">
            <a:normAutofit/>
          </a:bodyPr>
          <a:lstStyle>
            <a:lvl1pPr lvl="0" algn="l">
              <a:lnSpc>
                <a:spcPct val="90000"/>
              </a:lnSpc>
              <a:spcBef>
                <a:spcPts val="900"/>
              </a:spcBef>
              <a:spcAft>
                <a:spcPts val="0"/>
              </a:spcAft>
              <a:buSzPts val="1800"/>
              <a:buNone/>
              <a:defRPr sz="1800" cap="none">
                <a:solidFill>
                  <a:schemeClr val="dk2"/>
                </a:solidFill>
                <a:latin typeface="Calibri"/>
                <a:ea typeface="Calibri"/>
                <a:cs typeface="Calibri"/>
                <a:sym typeface="Calibri"/>
              </a:defRPr>
            </a:lvl1pPr>
            <a:lvl2pPr lvl="1" algn="ctr">
              <a:lnSpc>
                <a:spcPct val="90000"/>
              </a:lnSpc>
              <a:spcBef>
                <a:spcPts val="150"/>
              </a:spcBef>
              <a:spcAft>
                <a:spcPts val="0"/>
              </a:spcAft>
              <a:buSzPts val="1800"/>
              <a:buNone/>
              <a:defRPr sz="1800"/>
            </a:lvl2pPr>
            <a:lvl3pPr lvl="2" algn="ctr">
              <a:lnSpc>
                <a:spcPct val="90000"/>
              </a:lnSpc>
              <a:spcBef>
                <a:spcPts val="300"/>
              </a:spcBef>
              <a:spcAft>
                <a:spcPts val="0"/>
              </a:spcAft>
              <a:buSzPts val="1800"/>
              <a:buNone/>
              <a:defRPr sz="1800"/>
            </a:lvl3pPr>
            <a:lvl4pPr lvl="3" algn="ctr">
              <a:lnSpc>
                <a:spcPct val="90000"/>
              </a:lnSpc>
              <a:spcBef>
                <a:spcPts val="300"/>
              </a:spcBef>
              <a:spcAft>
                <a:spcPts val="0"/>
              </a:spcAft>
              <a:buSzPts val="1500"/>
              <a:buNone/>
              <a:defRPr sz="1500"/>
            </a:lvl4pPr>
            <a:lvl5pPr lvl="4" algn="ctr">
              <a:lnSpc>
                <a:spcPct val="90000"/>
              </a:lnSpc>
              <a:spcBef>
                <a:spcPts val="300"/>
              </a:spcBef>
              <a:spcAft>
                <a:spcPts val="0"/>
              </a:spcAft>
              <a:buSzPts val="1500"/>
              <a:buNone/>
              <a:defRPr sz="1500"/>
            </a:lvl5pPr>
            <a:lvl6pPr lvl="5" algn="ctr">
              <a:lnSpc>
                <a:spcPct val="90000"/>
              </a:lnSpc>
              <a:spcBef>
                <a:spcPts val="300"/>
              </a:spcBef>
              <a:spcAft>
                <a:spcPts val="0"/>
              </a:spcAft>
              <a:buSzPts val="1500"/>
              <a:buNone/>
              <a:defRPr sz="1500"/>
            </a:lvl6pPr>
            <a:lvl7pPr lvl="6" algn="ctr">
              <a:lnSpc>
                <a:spcPct val="90000"/>
              </a:lnSpc>
              <a:spcBef>
                <a:spcPts val="300"/>
              </a:spcBef>
              <a:spcAft>
                <a:spcPts val="0"/>
              </a:spcAft>
              <a:buSzPts val="1500"/>
              <a:buNone/>
              <a:defRPr sz="1500"/>
            </a:lvl7pPr>
            <a:lvl8pPr lvl="7" algn="ctr">
              <a:lnSpc>
                <a:spcPct val="90000"/>
              </a:lnSpc>
              <a:spcBef>
                <a:spcPts val="300"/>
              </a:spcBef>
              <a:spcAft>
                <a:spcPts val="0"/>
              </a:spcAft>
              <a:buSzPts val="1500"/>
              <a:buNone/>
              <a:defRPr sz="1500"/>
            </a:lvl8pPr>
            <a:lvl9pPr lvl="8" algn="ctr">
              <a:lnSpc>
                <a:spcPct val="90000"/>
              </a:lnSpc>
              <a:spcBef>
                <a:spcPts val="300"/>
              </a:spcBef>
              <a:spcAft>
                <a:spcPts val="300"/>
              </a:spcAft>
              <a:buSzPts val="1500"/>
              <a:buNone/>
              <a:defRPr sz="1500"/>
            </a:lvl9pPr>
          </a:lstStyle>
          <a:p>
            <a:endParaRPr/>
          </a:p>
        </p:txBody>
      </p:sp>
      <p:sp>
        <p:nvSpPr>
          <p:cNvPr id="19" name="Google Shape;19;p35"/>
          <p:cNvSpPr txBox="1">
            <a:spLocks noGrp="1"/>
          </p:cNvSpPr>
          <p:nvPr>
            <p:ph type="dt" idx="10"/>
          </p:nvPr>
        </p:nvSpPr>
        <p:spPr>
          <a:xfrm>
            <a:off x="822961" y="4844839"/>
            <a:ext cx="1854203"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5"/>
          <p:cNvSpPr txBox="1">
            <a:spLocks noGrp="1"/>
          </p:cNvSpPr>
          <p:nvPr>
            <p:ph type="ftr" idx="11"/>
          </p:nvPr>
        </p:nvSpPr>
        <p:spPr>
          <a:xfrm>
            <a:off x="2764639" y="4844839"/>
            <a:ext cx="3617103"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35"/>
          <p:cNvSpPr txBox="1">
            <a:spLocks noGrp="1"/>
          </p:cNvSpPr>
          <p:nvPr>
            <p:ph type="sldNum" idx="12"/>
          </p:nvPr>
        </p:nvSpPr>
        <p:spPr>
          <a:xfrm>
            <a:off x="7425344" y="4844839"/>
            <a:ext cx="984019"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FFFFFF"/>
              </a:buClr>
              <a:buSzPts val="700"/>
              <a:buFont typeface="Calibri"/>
              <a:buNone/>
              <a:defRPr/>
            </a:lvl1pPr>
            <a:lvl2pPr marL="0" lvl="1" indent="0" algn="r">
              <a:spcBef>
                <a:spcPts val="0"/>
              </a:spcBef>
              <a:spcAft>
                <a:spcPts val="0"/>
              </a:spcAft>
              <a:buClr>
                <a:srgbClr val="FFFFFF"/>
              </a:buClr>
              <a:buSzPts val="700"/>
              <a:buFont typeface="Calibri"/>
              <a:buNone/>
              <a:defRPr/>
            </a:lvl2pPr>
            <a:lvl3pPr marL="0" lvl="2" indent="0" algn="r">
              <a:spcBef>
                <a:spcPts val="0"/>
              </a:spcBef>
              <a:spcAft>
                <a:spcPts val="0"/>
              </a:spcAft>
              <a:buClr>
                <a:srgbClr val="FFFFFF"/>
              </a:buClr>
              <a:buSzPts val="700"/>
              <a:buFont typeface="Calibri"/>
              <a:buNone/>
              <a:defRPr/>
            </a:lvl3pPr>
            <a:lvl4pPr marL="0" lvl="3" indent="0" algn="r">
              <a:spcBef>
                <a:spcPts val="0"/>
              </a:spcBef>
              <a:spcAft>
                <a:spcPts val="0"/>
              </a:spcAft>
              <a:buClr>
                <a:srgbClr val="FFFFFF"/>
              </a:buClr>
              <a:buSzPts val="700"/>
              <a:buFont typeface="Calibri"/>
              <a:buNone/>
              <a:defRPr/>
            </a:lvl4pPr>
            <a:lvl5pPr marL="0" lvl="4" indent="0" algn="r">
              <a:spcBef>
                <a:spcPts val="0"/>
              </a:spcBef>
              <a:spcAft>
                <a:spcPts val="0"/>
              </a:spcAft>
              <a:buClr>
                <a:srgbClr val="FFFFFF"/>
              </a:buClr>
              <a:buSzPts val="700"/>
              <a:buFont typeface="Calibri"/>
              <a:buNone/>
              <a:defRPr/>
            </a:lvl5pPr>
            <a:lvl6pPr marL="0" lvl="5" indent="0" algn="r">
              <a:spcBef>
                <a:spcPts val="0"/>
              </a:spcBef>
              <a:spcAft>
                <a:spcPts val="0"/>
              </a:spcAft>
              <a:buClr>
                <a:srgbClr val="FFFFFF"/>
              </a:buClr>
              <a:buSzPts val="700"/>
              <a:buFont typeface="Calibri"/>
              <a:buNone/>
              <a:defRPr/>
            </a:lvl6pPr>
            <a:lvl7pPr marL="0" lvl="6" indent="0" algn="r">
              <a:spcBef>
                <a:spcPts val="0"/>
              </a:spcBef>
              <a:spcAft>
                <a:spcPts val="0"/>
              </a:spcAft>
              <a:buClr>
                <a:srgbClr val="FFFFFF"/>
              </a:buClr>
              <a:buSzPts val="700"/>
              <a:buFont typeface="Calibri"/>
              <a:buNone/>
              <a:defRPr/>
            </a:lvl7pPr>
            <a:lvl8pPr marL="0" lvl="7" indent="0" algn="r">
              <a:spcBef>
                <a:spcPts val="0"/>
              </a:spcBef>
              <a:spcAft>
                <a:spcPts val="0"/>
              </a:spcAft>
              <a:buClr>
                <a:srgbClr val="FFFFFF"/>
              </a:buClr>
              <a:buSzPts val="700"/>
              <a:buFont typeface="Calibri"/>
              <a:buNone/>
              <a:defRPr/>
            </a:lvl8pPr>
            <a:lvl9pPr marL="0" lvl="8" indent="0" algn="r">
              <a:spcBef>
                <a:spcPts val="0"/>
              </a:spcBef>
              <a:spcAft>
                <a:spcPts val="0"/>
              </a:spcAft>
              <a:buClr>
                <a:srgbClr val="FFFFFF"/>
              </a:buClr>
              <a:buSzPts val="700"/>
              <a:buFont typeface="Calibri"/>
              <a:buNone/>
              <a:defRPr/>
            </a:lvl9pPr>
          </a:lstStyle>
          <a:p>
            <a:pPr marL="0" lvl="0" indent="0" algn="r" rtl="0">
              <a:spcBef>
                <a:spcPts val="0"/>
              </a:spcBef>
              <a:spcAft>
                <a:spcPts val="0"/>
              </a:spcAft>
              <a:buNone/>
            </a:pPr>
            <a:fld id="{00000000-1234-1234-1234-123412341234}" type="slidenum">
              <a:rPr lang="en-US"/>
              <a:t>‹#›</a:t>
            </a:fld>
            <a:endParaRPr/>
          </a:p>
        </p:txBody>
      </p:sp>
      <p:cxnSp>
        <p:nvCxnSpPr>
          <p:cNvPr id="22" name="Google Shape;22;p35"/>
          <p:cNvCxnSpPr/>
          <p:nvPr/>
        </p:nvCxnSpPr>
        <p:spPr>
          <a:xfrm>
            <a:off x="905744" y="3257550"/>
            <a:ext cx="7406640" cy="0"/>
          </a:xfrm>
          <a:prstGeom prst="straightConnector1">
            <a:avLst/>
          </a:prstGeom>
          <a:noFill/>
          <a:ln w="9525" cap="flat" cmpd="sng">
            <a:solidFill>
              <a:srgbClr val="7F7F7F"/>
            </a:solidFill>
            <a:prstDash val="solid"/>
            <a:round/>
            <a:headEnd type="none" w="sm" len="sm"/>
            <a:tailEnd type="none" w="sm" len="sm"/>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54"/>
        <p:cNvGrpSpPr/>
        <p:nvPr/>
      </p:nvGrpSpPr>
      <p:grpSpPr>
        <a:xfrm>
          <a:off x="0" y="0"/>
          <a:ext cx="0" cy="0"/>
          <a:chOff x="0" y="0"/>
          <a:chExt cx="0" cy="0"/>
        </a:xfrm>
      </p:grpSpPr>
      <p:sp>
        <p:nvSpPr>
          <p:cNvPr id="55" name="Google Shape;55;p44"/>
          <p:cNvSpPr/>
          <p:nvPr/>
        </p:nvSpPr>
        <p:spPr>
          <a:xfrm>
            <a:off x="2382" y="4800600"/>
            <a:ext cx="9141619" cy="3429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44"/>
          <p:cNvSpPr/>
          <p:nvPr/>
        </p:nvSpPr>
        <p:spPr>
          <a:xfrm>
            <a:off x="12" y="4750737"/>
            <a:ext cx="9141619" cy="4800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44"/>
          <p:cNvSpPr txBox="1">
            <a:spLocks noGrp="1"/>
          </p:cNvSpPr>
          <p:nvPr>
            <p:ph type="dt" idx="10"/>
          </p:nvPr>
        </p:nvSpPr>
        <p:spPr>
          <a:xfrm>
            <a:off x="822961" y="4844839"/>
            <a:ext cx="1854203"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44"/>
          <p:cNvSpPr txBox="1">
            <a:spLocks noGrp="1"/>
          </p:cNvSpPr>
          <p:nvPr>
            <p:ph type="ftr" idx="11"/>
          </p:nvPr>
        </p:nvSpPr>
        <p:spPr>
          <a:xfrm>
            <a:off x="2764639" y="4844839"/>
            <a:ext cx="3617103"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44"/>
          <p:cNvSpPr txBox="1">
            <a:spLocks noGrp="1"/>
          </p:cNvSpPr>
          <p:nvPr>
            <p:ph type="sldNum" idx="12"/>
          </p:nvPr>
        </p:nvSpPr>
        <p:spPr>
          <a:xfrm>
            <a:off x="7425344" y="4844839"/>
            <a:ext cx="984019"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FFFFFF"/>
              </a:buClr>
              <a:buSzPts val="700"/>
              <a:buFont typeface="Calibri"/>
              <a:buNone/>
              <a:defRPr/>
            </a:lvl1pPr>
            <a:lvl2pPr marL="0" lvl="1" indent="0" algn="r">
              <a:spcBef>
                <a:spcPts val="0"/>
              </a:spcBef>
              <a:spcAft>
                <a:spcPts val="0"/>
              </a:spcAft>
              <a:buClr>
                <a:srgbClr val="FFFFFF"/>
              </a:buClr>
              <a:buSzPts val="700"/>
              <a:buFont typeface="Calibri"/>
              <a:buNone/>
              <a:defRPr/>
            </a:lvl2pPr>
            <a:lvl3pPr marL="0" lvl="2" indent="0" algn="r">
              <a:spcBef>
                <a:spcPts val="0"/>
              </a:spcBef>
              <a:spcAft>
                <a:spcPts val="0"/>
              </a:spcAft>
              <a:buClr>
                <a:srgbClr val="FFFFFF"/>
              </a:buClr>
              <a:buSzPts val="700"/>
              <a:buFont typeface="Calibri"/>
              <a:buNone/>
              <a:defRPr/>
            </a:lvl3pPr>
            <a:lvl4pPr marL="0" lvl="3" indent="0" algn="r">
              <a:spcBef>
                <a:spcPts val="0"/>
              </a:spcBef>
              <a:spcAft>
                <a:spcPts val="0"/>
              </a:spcAft>
              <a:buClr>
                <a:srgbClr val="FFFFFF"/>
              </a:buClr>
              <a:buSzPts val="700"/>
              <a:buFont typeface="Calibri"/>
              <a:buNone/>
              <a:defRPr/>
            </a:lvl4pPr>
            <a:lvl5pPr marL="0" lvl="4" indent="0" algn="r">
              <a:spcBef>
                <a:spcPts val="0"/>
              </a:spcBef>
              <a:spcAft>
                <a:spcPts val="0"/>
              </a:spcAft>
              <a:buClr>
                <a:srgbClr val="FFFFFF"/>
              </a:buClr>
              <a:buSzPts val="700"/>
              <a:buFont typeface="Calibri"/>
              <a:buNone/>
              <a:defRPr/>
            </a:lvl5pPr>
            <a:lvl6pPr marL="0" lvl="5" indent="0" algn="r">
              <a:spcBef>
                <a:spcPts val="0"/>
              </a:spcBef>
              <a:spcAft>
                <a:spcPts val="0"/>
              </a:spcAft>
              <a:buClr>
                <a:srgbClr val="FFFFFF"/>
              </a:buClr>
              <a:buSzPts val="700"/>
              <a:buFont typeface="Calibri"/>
              <a:buNone/>
              <a:defRPr/>
            </a:lvl6pPr>
            <a:lvl7pPr marL="0" lvl="6" indent="0" algn="r">
              <a:spcBef>
                <a:spcPts val="0"/>
              </a:spcBef>
              <a:spcAft>
                <a:spcPts val="0"/>
              </a:spcAft>
              <a:buClr>
                <a:srgbClr val="FFFFFF"/>
              </a:buClr>
              <a:buSzPts val="700"/>
              <a:buFont typeface="Calibri"/>
              <a:buNone/>
              <a:defRPr/>
            </a:lvl7pPr>
            <a:lvl8pPr marL="0" lvl="7" indent="0" algn="r">
              <a:spcBef>
                <a:spcPts val="0"/>
              </a:spcBef>
              <a:spcAft>
                <a:spcPts val="0"/>
              </a:spcAft>
              <a:buClr>
                <a:srgbClr val="FFFFFF"/>
              </a:buClr>
              <a:buSzPts val="700"/>
              <a:buFont typeface="Calibri"/>
              <a:buNone/>
              <a:defRPr/>
            </a:lvl8pPr>
            <a:lvl9pPr marL="0" lvl="8" indent="0" algn="r">
              <a:spcBef>
                <a:spcPts val="0"/>
              </a:spcBef>
              <a:spcAft>
                <a:spcPts val="0"/>
              </a:spcAft>
              <a:buClr>
                <a:srgbClr val="FFFFFF"/>
              </a:buClr>
              <a:buSzPts val="700"/>
              <a:buFont typeface="Calibri"/>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ustom layout 5">
  <p:cSld name="Custom layout 5">
    <p:bg>
      <p:bgPr>
        <a:solidFill>
          <a:srgbClr val="FFFFFF"/>
        </a:solidFill>
        <a:effectLst/>
      </p:bgPr>
    </p:bg>
    <p:spTree>
      <p:nvGrpSpPr>
        <p:cNvPr id="1" name="Shape 60"/>
        <p:cNvGrpSpPr/>
        <p:nvPr/>
      </p:nvGrpSpPr>
      <p:grpSpPr>
        <a:xfrm>
          <a:off x="0" y="0"/>
          <a:ext cx="0" cy="0"/>
          <a:chOff x="0" y="0"/>
          <a:chExt cx="0" cy="0"/>
        </a:xfrm>
      </p:grpSpPr>
      <p:sp>
        <p:nvSpPr>
          <p:cNvPr id="61" name="Google Shape;61;p45"/>
          <p:cNvSpPr txBox="1">
            <a:spLocks noGrp="1"/>
          </p:cNvSpPr>
          <p:nvPr>
            <p:ph type="ctrTitle"/>
          </p:nvPr>
        </p:nvSpPr>
        <p:spPr>
          <a:xfrm>
            <a:off x="822425" y="674525"/>
            <a:ext cx="4254000" cy="2369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63615A"/>
              </a:buClr>
              <a:buSzPts val="3600"/>
              <a:buFont typeface="Calibri"/>
              <a:buNone/>
              <a:defRPr sz="3600" b="1">
                <a:solidFill>
                  <a:srgbClr val="63615A"/>
                </a:solidFill>
              </a:defRPr>
            </a:lvl1pPr>
            <a:lvl2pPr lvl="1" algn="l">
              <a:lnSpc>
                <a:spcPct val="100000"/>
              </a:lnSpc>
              <a:spcBef>
                <a:spcPts val="0"/>
              </a:spcBef>
              <a:spcAft>
                <a:spcPts val="0"/>
              </a:spcAft>
              <a:buClr>
                <a:srgbClr val="63615A"/>
              </a:buClr>
              <a:buSzPts val="3600"/>
              <a:buNone/>
              <a:defRPr sz="3600" b="1">
                <a:solidFill>
                  <a:srgbClr val="63615A"/>
                </a:solidFill>
              </a:defRPr>
            </a:lvl2pPr>
            <a:lvl3pPr lvl="2" algn="l">
              <a:lnSpc>
                <a:spcPct val="100000"/>
              </a:lnSpc>
              <a:spcBef>
                <a:spcPts val="0"/>
              </a:spcBef>
              <a:spcAft>
                <a:spcPts val="0"/>
              </a:spcAft>
              <a:buClr>
                <a:srgbClr val="63615A"/>
              </a:buClr>
              <a:buSzPts val="3600"/>
              <a:buNone/>
              <a:defRPr sz="3600" b="1">
                <a:solidFill>
                  <a:srgbClr val="63615A"/>
                </a:solidFill>
              </a:defRPr>
            </a:lvl3pPr>
            <a:lvl4pPr lvl="3" algn="l">
              <a:lnSpc>
                <a:spcPct val="100000"/>
              </a:lnSpc>
              <a:spcBef>
                <a:spcPts val="0"/>
              </a:spcBef>
              <a:spcAft>
                <a:spcPts val="0"/>
              </a:spcAft>
              <a:buClr>
                <a:srgbClr val="63615A"/>
              </a:buClr>
              <a:buSzPts val="3600"/>
              <a:buNone/>
              <a:defRPr sz="3600" b="1">
                <a:solidFill>
                  <a:srgbClr val="63615A"/>
                </a:solidFill>
              </a:defRPr>
            </a:lvl4pPr>
            <a:lvl5pPr lvl="4" algn="l">
              <a:lnSpc>
                <a:spcPct val="100000"/>
              </a:lnSpc>
              <a:spcBef>
                <a:spcPts val="0"/>
              </a:spcBef>
              <a:spcAft>
                <a:spcPts val="0"/>
              </a:spcAft>
              <a:buClr>
                <a:srgbClr val="63615A"/>
              </a:buClr>
              <a:buSzPts val="3600"/>
              <a:buNone/>
              <a:defRPr sz="3600" b="1">
                <a:solidFill>
                  <a:srgbClr val="63615A"/>
                </a:solidFill>
              </a:defRPr>
            </a:lvl5pPr>
            <a:lvl6pPr lvl="5" algn="l">
              <a:lnSpc>
                <a:spcPct val="100000"/>
              </a:lnSpc>
              <a:spcBef>
                <a:spcPts val="0"/>
              </a:spcBef>
              <a:spcAft>
                <a:spcPts val="0"/>
              </a:spcAft>
              <a:buClr>
                <a:srgbClr val="63615A"/>
              </a:buClr>
              <a:buSzPts val="3600"/>
              <a:buNone/>
              <a:defRPr sz="3600" b="1">
                <a:solidFill>
                  <a:srgbClr val="63615A"/>
                </a:solidFill>
              </a:defRPr>
            </a:lvl6pPr>
            <a:lvl7pPr lvl="6" algn="l">
              <a:lnSpc>
                <a:spcPct val="100000"/>
              </a:lnSpc>
              <a:spcBef>
                <a:spcPts val="0"/>
              </a:spcBef>
              <a:spcAft>
                <a:spcPts val="0"/>
              </a:spcAft>
              <a:buClr>
                <a:srgbClr val="63615A"/>
              </a:buClr>
              <a:buSzPts val="3600"/>
              <a:buNone/>
              <a:defRPr sz="3600" b="1">
                <a:solidFill>
                  <a:srgbClr val="63615A"/>
                </a:solidFill>
              </a:defRPr>
            </a:lvl7pPr>
            <a:lvl8pPr lvl="7" algn="l">
              <a:lnSpc>
                <a:spcPct val="100000"/>
              </a:lnSpc>
              <a:spcBef>
                <a:spcPts val="0"/>
              </a:spcBef>
              <a:spcAft>
                <a:spcPts val="0"/>
              </a:spcAft>
              <a:buClr>
                <a:srgbClr val="63615A"/>
              </a:buClr>
              <a:buSzPts val="3600"/>
              <a:buNone/>
              <a:defRPr sz="3600" b="1">
                <a:solidFill>
                  <a:srgbClr val="63615A"/>
                </a:solidFill>
              </a:defRPr>
            </a:lvl8pPr>
            <a:lvl9pPr lvl="8" algn="l">
              <a:lnSpc>
                <a:spcPct val="100000"/>
              </a:lnSpc>
              <a:spcBef>
                <a:spcPts val="0"/>
              </a:spcBef>
              <a:spcAft>
                <a:spcPts val="0"/>
              </a:spcAft>
              <a:buClr>
                <a:srgbClr val="63615A"/>
              </a:buClr>
              <a:buSzPts val="3600"/>
              <a:buNone/>
              <a:defRPr sz="3600" b="1">
                <a:solidFill>
                  <a:srgbClr val="63615A"/>
                </a:solidFill>
              </a:defRPr>
            </a:lvl9pPr>
          </a:lstStyle>
          <a:p>
            <a:endParaRPr/>
          </a:p>
        </p:txBody>
      </p:sp>
      <p:sp>
        <p:nvSpPr>
          <p:cNvPr id="62" name="Google Shape;62;p45"/>
          <p:cNvSpPr txBox="1">
            <a:spLocks noGrp="1"/>
          </p:cNvSpPr>
          <p:nvPr>
            <p:ph type="subTitle" idx="1"/>
          </p:nvPr>
        </p:nvSpPr>
        <p:spPr>
          <a:xfrm>
            <a:off x="822425" y="3975600"/>
            <a:ext cx="4026600" cy="7698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FFFFFF"/>
              </a:buClr>
              <a:buSzPts val="1600"/>
              <a:buNone/>
              <a:defRPr sz="1600" b="1">
                <a:solidFill>
                  <a:srgbClr val="FFFFFF"/>
                </a:solidFill>
              </a:defRPr>
            </a:lvl1pPr>
            <a:lvl2pPr lvl="1" algn="l">
              <a:lnSpc>
                <a:spcPct val="100000"/>
              </a:lnSpc>
              <a:spcBef>
                <a:spcPts val="0"/>
              </a:spcBef>
              <a:spcAft>
                <a:spcPts val="0"/>
              </a:spcAft>
              <a:buClr>
                <a:srgbClr val="FFFFFF"/>
              </a:buClr>
              <a:buSzPts val="1600"/>
              <a:buNone/>
              <a:defRPr sz="1600" b="1">
                <a:solidFill>
                  <a:srgbClr val="FFFFFF"/>
                </a:solidFill>
              </a:defRPr>
            </a:lvl2pPr>
            <a:lvl3pPr lvl="2" algn="l">
              <a:lnSpc>
                <a:spcPct val="100000"/>
              </a:lnSpc>
              <a:spcBef>
                <a:spcPts val="0"/>
              </a:spcBef>
              <a:spcAft>
                <a:spcPts val="0"/>
              </a:spcAft>
              <a:buClr>
                <a:srgbClr val="FFFFFF"/>
              </a:buClr>
              <a:buSzPts val="1600"/>
              <a:buNone/>
              <a:defRPr sz="1600" b="1">
                <a:solidFill>
                  <a:srgbClr val="FFFFFF"/>
                </a:solidFill>
              </a:defRPr>
            </a:lvl3pPr>
            <a:lvl4pPr lvl="3" algn="l">
              <a:lnSpc>
                <a:spcPct val="100000"/>
              </a:lnSpc>
              <a:spcBef>
                <a:spcPts val="0"/>
              </a:spcBef>
              <a:spcAft>
                <a:spcPts val="0"/>
              </a:spcAft>
              <a:buClr>
                <a:srgbClr val="FFFFFF"/>
              </a:buClr>
              <a:buSzPts val="1600"/>
              <a:buNone/>
              <a:defRPr sz="1600" b="1">
                <a:solidFill>
                  <a:srgbClr val="FFFFFF"/>
                </a:solidFill>
              </a:defRPr>
            </a:lvl4pPr>
            <a:lvl5pPr lvl="4" algn="l">
              <a:lnSpc>
                <a:spcPct val="100000"/>
              </a:lnSpc>
              <a:spcBef>
                <a:spcPts val="0"/>
              </a:spcBef>
              <a:spcAft>
                <a:spcPts val="0"/>
              </a:spcAft>
              <a:buClr>
                <a:srgbClr val="FFFFFF"/>
              </a:buClr>
              <a:buSzPts val="1600"/>
              <a:buNone/>
              <a:defRPr sz="1600" b="1">
                <a:solidFill>
                  <a:srgbClr val="FFFFFF"/>
                </a:solidFill>
              </a:defRPr>
            </a:lvl5pPr>
            <a:lvl6pPr lvl="5" algn="l">
              <a:lnSpc>
                <a:spcPct val="100000"/>
              </a:lnSpc>
              <a:spcBef>
                <a:spcPts val="0"/>
              </a:spcBef>
              <a:spcAft>
                <a:spcPts val="0"/>
              </a:spcAft>
              <a:buClr>
                <a:srgbClr val="FFFFFF"/>
              </a:buClr>
              <a:buSzPts val="1600"/>
              <a:buNone/>
              <a:defRPr sz="1600" b="1">
                <a:solidFill>
                  <a:srgbClr val="FFFFFF"/>
                </a:solidFill>
              </a:defRPr>
            </a:lvl6pPr>
            <a:lvl7pPr lvl="6" algn="l">
              <a:lnSpc>
                <a:spcPct val="100000"/>
              </a:lnSpc>
              <a:spcBef>
                <a:spcPts val="0"/>
              </a:spcBef>
              <a:spcAft>
                <a:spcPts val="0"/>
              </a:spcAft>
              <a:buClr>
                <a:srgbClr val="FFFFFF"/>
              </a:buClr>
              <a:buSzPts val="1600"/>
              <a:buNone/>
              <a:defRPr sz="1600" b="1">
                <a:solidFill>
                  <a:srgbClr val="FFFFFF"/>
                </a:solidFill>
              </a:defRPr>
            </a:lvl7pPr>
            <a:lvl8pPr lvl="7" algn="l">
              <a:lnSpc>
                <a:spcPct val="100000"/>
              </a:lnSpc>
              <a:spcBef>
                <a:spcPts val="0"/>
              </a:spcBef>
              <a:spcAft>
                <a:spcPts val="0"/>
              </a:spcAft>
              <a:buClr>
                <a:srgbClr val="FFFFFF"/>
              </a:buClr>
              <a:buSzPts val="1600"/>
              <a:buNone/>
              <a:defRPr sz="1600" b="1">
                <a:solidFill>
                  <a:srgbClr val="FFFFFF"/>
                </a:solidFill>
              </a:defRPr>
            </a:lvl8pPr>
            <a:lvl9pPr lvl="8" algn="l">
              <a:lnSpc>
                <a:spcPct val="100000"/>
              </a:lnSpc>
              <a:spcBef>
                <a:spcPts val="0"/>
              </a:spcBef>
              <a:spcAft>
                <a:spcPts val="0"/>
              </a:spcAft>
              <a:buClr>
                <a:srgbClr val="FFFFFF"/>
              </a:buClr>
              <a:buSzPts val="1600"/>
              <a:buNone/>
              <a:defRPr sz="1600" b="1">
                <a:solidFill>
                  <a:srgbClr val="FFFFFF"/>
                </a:solidFill>
              </a:defRPr>
            </a:lvl9pPr>
          </a:lstStyle>
          <a:p>
            <a:endParaRPr/>
          </a:p>
        </p:txBody>
      </p:sp>
      <p:sp>
        <p:nvSpPr>
          <p:cNvPr id="63" name="Google Shape;63;p4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434343"/>
              </a:buClr>
              <a:buSzPts val="1000"/>
              <a:buFont typeface="Calibri"/>
              <a:buNone/>
              <a:defRPr sz="1000">
                <a:solidFill>
                  <a:srgbClr val="434343"/>
                </a:solidFill>
                <a:latin typeface="Calibri"/>
                <a:ea typeface="Calibri"/>
                <a:cs typeface="Calibri"/>
                <a:sym typeface="Calibri"/>
              </a:defRPr>
            </a:lvl1pPr>
            <a:lvl2pPr marL="0" marR="0" lvl="1" indent="0" algn="r">
              <a:lnSpc>
                <a:spcPct val="100000"/>
              </a:lnSpc>
              <a:spcBef>
                <a:spcPts val="0"/>
              </a:spcBef>
              <a:spcAft>
                <a:spcPts val="0"/>
              </a:spcAft>
              <a:buClr>
                <a:srgbClr val="434343"/>
              </a:buClr>
              <a:buSzPts val="1000"/>
              <a:buFont typeface="Calibri"/>
              <a:buNone/>
              <a:defRPr sz="1000">
                <a:solidFill>
                  <a:srgbClr val="434343"/>
                </a:solidFill>
                <a:latin typeface="Calibri"/>
                <a:ea typeface="Calibri"/>
                <a:cs typeface="Calibri"/>
                <a:sym typeface="Calibri"/>
              </a:defRPr>
            </a:lvl2pPr>
            <a:lvl3pPr marL="0" marR="0" lvl="2" indent="0" algn="r">
              <a:lnSpc>
                <a:spcPct val="100000"/>
              </a:lnSpc>
              <a:spcBef>
                <a:spcPts val="0"/>
              </a:spcBef>
              <a:spcAft>
                <a:spcPts val="0"/>
              </a:spcAft>
              <a:buClr>
                <a:srgbClr val="434343"/>
              </a:buClr>
              <a:buSzPts val="1000"/>
              <a:buFont typeface="Calibri"/>
              <a:buNone/>
              <a:defRPr sz="1000">
                <a:solidFill>
                  <a:srgbClr val="434343"/>
                </a:solidFill>
                <a:latin typeface="Calibri"/>
                <a:ea typeface="Calibri"/>
                <a:cs typeface="Calibri"/>
                <a:sym typeface="Calibri"/>
              </a:defRPr>
            </a:lvl3pPr>
            <a:lvl4pPr marL="0" marR="0" lvl="3" indent="0" algn="r">
              <a:lnSpc>
                <a:spcPct val="100000"/>
              </a:lnSpc>
              <a:spcBef>
                <a:spcPts val="0"/>
              </a:spcBef>
              <a:spcAft>
                <a:spcPts val="0"/>
              </a:spcAft>
              <a:buClr>
                <a:srgbClr val="434343"/>
              </a:buClr>
              <a:buSzPts val="1000"/>
              <a:buFont typeface="Calibri"/>
              <a:buNone/>
              <a:defRPr sz="1000">
                <a:solidFill>
                  <a:srgbClr val="434343"/>
                </a:solidFill>
                <a:latin typeface="Calibri"/>
                <a:ea typeface="Calibri"/>
                <a:cs typeface="Calibri"/>
                <a:sym typeface="Calibri"/>
              </a:defRPr>
            </a:lvl4pPr>
            <a:lvl5pPr marL="0" marR="0" lvl="4" indent="0" algn="r">
              <a:lnSpc>
                <a:spcPct val="100000"/>
              </a:lnSpc>
              <a:spcBef>
                <a:spcPts val="0"/>
              </a:spcBef>
              <a:spcAft>
                <a:spcPts val="0"/>
              </a:spcAft>
              <a:buClr>
                <a:srgbClr val="434343"/>
              </a:buClr>
              <a:buSzPts val="1000"/>
              <a:buFont typeface="Calibri"/>
              <a:buNone/>
              <a:defRPr sz="1000">
                <a:solidFill>
                  <a:srgbClr val="434343"/>
                </a:solidFill>
                <a:latin typeface="Calibri"/>
                <a:ea typeface="Calibri"/>
                <a:cs typeface="Calibri"/>
                <a:sym typeface="Calibri"/>
              </a:defRPr>
            </a:lvl5pPr>
            <a:lvl6pPr marL="0" marR="0" lvl="5" indent="0" algn="r">
              <a:lnSpc>
                <a:spcPct val="100000"/>
              </a:lnSpc>
              <a:spcBef>
                <a:spcPts val="0"/>
              </a:spcBef>
              <a:spcAft>
                <a:spcPts val="0"/>
              </a:spcAft>
              <a:buClr>
                <a:srgbClr val="434343"/>
              </a:buClr>
              <a:buSzPts val="1000"/>
              <a:buFont typeface="Calibri"/>
              <a:buNone/>
              <a:defRPr sz="1000">
                <a:solidFill>
                  <a:srgbClr val="434343"/>
                </a:solidFill>
                <a:latin typeface="Calibri"/>
                <a:ea typeface="Calibri"/>
                <a:cs typeface="Calibri"/>
                <a:sym typeface="Calibri"/>
              </a:defRPr>
            </a:lvl6pPr>
            <a:lvl7pPr marL="0" marR="0" lvl="6" indent="0" algn="r">
              <a:lnSpc>
                <a:spcPct val="100000"/>
              </a:lnSpc>
              <a:spcBef>
                <a:spcPts val="0"/>
              </a:spcBef>
              <a:spcAft>
                <a:spcPts val="0"/>
              </a:spcAft>
              <a:buClr>
                <a:srgbClr val="434343"/>
              </a:buClr>
              <a:buSzPts val="1000"/>
              <a:buFont typeface="Calibri"/>
              <a:buNone/>
              <a:defRPr sz="1000">
                <a:solidFill>
                  <a:srgbClr val="434343"/>
                </a:solidFill>
                <a:latin typeface="Calibri"/>
                <a:ea typeface="Calibri"/>
                <a:cs typeface="Calibri"/>
                <a:sym typeface="Calibri"/>
              </a:defRPr>
            </a:lvl7pPr>
            <a:lvl8pPr marL="0" marR="0" lvl="7" indent="0" algn="r">
              <a:lnSpc>
                <a:spcPct val="100000"/>
              </a:lnSpc>
              <a:spcBef>
                <a:spcPts val="0"/>
              </a:spcBef>
              <a:spcAft>
                <a:spcPts val="0"/>
              </a:spcAft>
              <a:buClr>
                <a:srgbClr val="434343"/>
              </a:buClr>
              <a:buSzPts val="1000"/>
              <a:buFont typeface="Calibri"/>
              <a:buNone/>
              <a:defRPr sz="1000">
                <a:solidFill>
                  <a:srgbClr val="434343"/>
                </a:solidFill>
                <a:latin typeface="Calibri"/>
                <a:ea typeface="Calibri"/>
                <a:cs typeface="Calibri"/>
                <a:sym typeface="Calibri"/>
              </a:defRPr>
            </a:lvl8pPr>
            <a:lvl9pPr marL="0" marR="0" lvl="8" indent="0" algn="r">
              <a:lnSpc>
                <a:spcPct val="100000"/>
              </a:lnSpc>
              <a:spcBef>
                <a:spcPts val="0"/>
              </a:spcBef>
              <a:spcAft>
                <a:spcPts val="0"/>
              </a:spcAft>
              <a:buClr>
                <a:srgbClr val="434343"/>
              </a:buClr>
              <a:buSzPts val="1000"/>
              <a:buFont typeface="Calibri"/>
              <a:buNone/>
              <a:defRPr sz="1000">
                <a:solidFill>
                  <a:srgbClr val="43434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ustom layout 6">
  <p:cSld name="Custom layout 6">
    <p:bg>
      <p:bgPr>
        <a:solidFill>
          <a:srgbClr val="FFFFFF"/>
        </a:solidFill>
        <a:effectLst/>
      </p:bgPr>
    </p:bg>
    <p:spTree>
      <p:nvGrpSpPr>
        <p:cNvPr id="1" name="Shape 64"/>
        <p:cNvGrpSpPr/>
        <p:nvPr/>
      </p:nvGrpSpPr>
      <p:grpSpPr>
        <a:xfrm>
          <a:off x="0" y="0"/>
          <a:ext cx="0" cy="0"/>
          <a:chOff x="0" y="0"/>
          <a:chExt cx="0" cy="0"/>
        </a:xfrm>
      </p:grpSpPr>
      <p:sp>
        <p:nvSpPr>
          <p:cNvPr id="65" name="Google Shape;65;p4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FFFFFF"/>
              </a:buClr>
              <a:buSzPts val="1000"/>
              <a:buFont typeface="Calibri"/>
              <a:buNone/>
              <a:defRPr sz="1000">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1000"/>
              <a:buFont typeface="Calibri"/>
              <a:buNone/>
              <a:defRPr sz="1000">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1000"/>
              <a:buFont typeface="Calibri"/>
              <a:buNone/>
              <a:defRPr sz="1000">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1000"/>
              <a:buFont typeface="Calibri"/>
              <a:buNone/>
              <a:defRPr sz="1000">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1000"/>
              <a:buFont typeface="Calibri"/>
              <a:buNone/>
              <a:defRPr sz="1000">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1000"/>
              <a:buFont typeface="Calibri"/>
              <a:buNone/>
              <a:defRPr sz="1000">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1000"/>
              <a:buFont typeface="Calibri"/>
              <a:buNone/>
              <a:defRPr sz="1000">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1000"/>
              <a:buFont typeface="Calibri"/>
              <a:buNone/>
              <a:defRPr sz="1000">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1000"/>
              <a:buFont typeface="Calibri"/>
              <a:buNone/>
              <a:defRPr sz="1000">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bg>
      <p:bgPr>
        <a:solidFill>
          <a:schemeClr val="lt1"/>
        </a:solidFill>
        <a:effectLst/>
      </p:bgPr>
    </p:bg>
    <p:spTree>
      <p:nvGrpSpPr>
        <p:cNvPr id="1" name="Shape 66"/>
        <p:cNvGrpSpPr/>
        <p:nvPr/>
      </p:nvGrpSpPr>
      <p:grpSpPr>
        <a:xfrm>
          <a:off x="0" y="0"/>
          <a:ext cx="0" cy="0"/>
          <a:chOff x="0" y="0"/>
          <a:chExt cx="0" cy="0"/>
        </a:xfrm>
      </p:grpSpPr>
      <p:sp>
        <p:nvSpPr>
          <p:cNvPr id="67" name="Google Shape;67;p47"/>
          <p:cNvSpPr/>
          <p:nvPr/>
        </p:nvSpPr>
        <p:spPr>
          <a:xfrm>
            <a:off x="2382" y="4800600"/>
            <a:ext cx="9141619" cy="3429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47"/>
          <p:cNvSpPr/>
          <p:nvPr/>
        </p:nvSpPr>
        <p:spPr>
          <a:xfrm>
            <a:off x="12" y="4750737"/>
            <a:ext cx="9141619" cy="4800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47"/>
          <p:cNvSpPr txBox="1">
            <a:spLocks noGrp="1"/>
          </p:cNvSpPr>
          <p:nvPr>
            <p:ph type="title"/>
          </p:nvPr>
        </p:nvSpPr>
        <p:spPr>
          <a:xfrm>
            <a:off x="822960" y="569214"/>
            <a:ext cx="7543800" cy="267462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262626"/>
              </a:buClr>
              <a:buSzPts val="6000"/>
              <a:buFont typeface="Calibri"/>
              <a:buNone/>
              <a:defRPr sz="6000" b="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47"/>
          <p:cNvSpPr txBox="1">
            <a:spLocks noGrp="1"/>
          </p:cNvSpPr>
          <p:nvPr>
            <p:ph type="body" idx="1"/>
          </p:nvPr>
        </p:nvSpPr>
        <p:spPr>
          <a:xfrm>
            <a:off x="822960" y="3339846"/>
            <a:ext cx="7543800" cy="85725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900"/>
              </a:spcBef>
              <a:spcAft>
                <a:spcPts val="0"/>
              </a:spcAft>
              <a:buSzPts val="1800"/>
              <a:buNone/>
              <a:defRPr sz="1800" cap="none">
                <a:solidFill>
                  <a:schemeClr val="dk2"/>
                </a:solidFill>
                <a:latin typeface="Calibri"/>
                <a:ea typeface="Calibri"/>
                <a:cs typeface="Calibri"/>
                <a:sym typeface="Calibri"/>
              </a:defRPr>
            </a:lvl1pPr>
            <a:lvl2pPr marL="914400" lvl="1" indent="-228600" algn="l">
              <a:lnSpc>
                <a:spcPct val="90000"/>
              </a:lnSpc>
              <a:spcBef>
                <a:spcPts val="150"/>
              </a:spcBef>
              <a:spcAft>
                <a:spcPts val="0"/>
              </a:spcAft>
              <a:buSzPts val="1350"/>
              <a:buNone/>
              <a:defRPr sz="1350">
                <a:solidFill>
                  <a:srgbClr val="888888"/>
                </a:solidFill>
              </a:defRPr>
            </a:lvl2pPr>
            <a:lvl3pPr marL="1371600" lvl="2" indent="-228600" algn="l">
              <a:lnSpc>
                <a:spcPct val="90000"/>
              </a:lnSpc>
              <a:spcBef>
                <a:spcPts val="300"/>
              </a:spcBef>
              <a:spcAft>
                <a:spcPts val="0"/>
              </a:spcAft>
              <a:buSzPts val="1200"/>
              <a:buNone/>
              <a:defRPr sz="1200">
                <a:solidFill>
                  <a:srgbClr val="888888"/>
                </a:solidFill>
              </a:defRPr>
            </a:lvl3pPr>
            <a:lvl4pPr marL="1828800" lvl="3" indent="-228600" algn="l">
              <a:lnSpc>
                <a:spcPct val="90000"/>
              </a:lnSpc>
              <a:spcBef>
                <a:spcPts val="300"/>
              </a:spcBef>
              <a:spcAft>
                <a:spcPts val="0"/>
              </a:spcAft>
              <a:buSzPts val="1050"/>
              <a:buNone/>
              <a:defRPr sz="1050">
                <a:solidFill>
                  <a:srgbClr val="888888"/>
                </a:solidFill>
              </a:defRPr>
            </a:lvl4pPr>
            <a:lvl5pPr marL="2286000" lvl="4" indent="-228600" algn="l">
              <a:lnSpc>
                <a:spcPct val="90000"/>
              </a:lnSpc>
              <a:spcBef>
                <a:spcPts val="300"/>
              </a:spcBef>
              <a:spcAft>
                <a:spcPts val="0"/>
              </a:spcAft>
              <a:buSzPts val="1050"/>
              <a:buNone/>
              <a:defRPr sz="1050">
                <a:solidFill>
                  <a:srgbClr val="888888"/>
                </a:solidFill>
              </a:defRPr>
            </a:lvl5pPr>
            <a:lvl6pPr marL="2743200" lvl="5" indent="-228600" algn="l">
              <a:lnSpc>
                <a:spcPct val="90000"/>
              </a:lnSpc>
              <a:spcBef>
                <a:spcPts val="300"/>
              </a:spcBef>
              <a:spcAft>
                <a:spcPts val="0"/>
              </a:spcAft>
              <a:buSzPts val="1050"/>
              <a:buNone/>
              <a:defRPr sz="1050">
                <a:solidFill>
                  <a:srgbClr val="888888"/>
                </a:solidFill>
              </a:defRPr>
            </a:lvl6pPr>
            <a:lvl7pPr marL="3200400" lvl="6" indent="-228600" algn="l">
              <a:lnSpc>
                <a:spcPct val="90000"/>
              </a:lnSpc>
              <a:spcBef>
                <a:spcPts val="300"/>
              </a:spcBef>
              <a:spcAft>
                <a:spcPts val="0"/>
              </a:spcAft>
              <a:buSzPts val="1050"/>
              <a:buNone/>
              <a:defRPr sz="1050">
                <a:solidFill>
                  <a:srgbClr val="888888"/>
                </a:solidFill>
              </a:defRPr>
            </a:lvl7pPr>
            <a:lvl8pPr marL="3657600" lvl="7" indent="-228600" algn="l">
              <a:lnSpc>
                <a:spcPct val="90000"/>
              </a:lnSpc>
              <a:spcBef>
                <a:spcPts val="300"/>
              </a:spcBef>
              <a:spcAft>
                <a:spcPts val="0"/>
              </a:spcAft>
              <a:buSzPts val="1050"/>
              <a:buNone/>
              <a:defRPr sz="1050">
                <a:solidFill>
                  <a:srgbClr val="888888"/>
                </a:solidFill>
              </a:defRPr>
            </a:lvl8pPr>
            <a:lvl9pPr marL="4114800" lvl="8" indent="-228600" algn="l">
              <a:lnSpc>
                <a:spcPct val="90000"/>
              </a:lnSpc>
              <a:spcBef>
                <a:spcPts val="300"/>
              </a:spcBef>
              <a:spcAft>
                <a:spcPts val="300"/>
              </a:spcAft>
              <a:buSzPts val="1050"/>
              <a:buNone/>
              <a:defRPr sz="1050">
                <a:solidFill>
                  <a:srgbClr val="888888"/>
                </a:solidFill>
              </a:defRPr>
            </a:lvl9pPr>
          </a:lstStyle>
          <a:p>
            <a:endParaRPr/>
          </a:p>
        </p:txBody>
      </p:sp>
      <p:sp>
        <p:nvSpPr>
          <p:cNvPr id="71" name="Google Shape;71;p47"/>
          <p:cNvSpPr txBox="1">
            <a:spLocks noGrp="1"/>
          </p:cNvSpPr>
          <p:nvPr>
            <p:ph type="dt" idx="10"/>
          </p:nvPr>
        </p:nvSpPr>
        <p:spPr>
          <a:xfrm>
            <a:off x="822961" y="4844839"/>
            <a:ext cx="1854203"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47"/>
          <p:cNvSpPr txBox="1">
            <a:spLocks noGrp="1"/>
          </p:cNvSpPr>
          <p:nvPr>
            <p:ph type="ftr" idx="11"/>
          </p:nvPr>
        </p:nvSpPr>
        <p:spPr>
          <a:xfrm>
            <a:off x="2764639" y="4844839"/>
            <a:ext cx="3617103"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47"/>
          <p:cNvSpPr txBox="1">
            <a:spLocks noGrp="1"/>
          </p:cNvSpPr>
          <p:nvPr>
            <p:ph type="sldNum" idx="12"/>
          </p:nvPr>
        </p:nvSpPr>
        <p:spPr>
          <a:xfrm>
            <a:off x="7425344" y="4844839"/>
            <a:ext cx="984019"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FFFFFF"/>
              </a:buClr>
              <a:buSzPts val="700"/>
              <a:buFont typeface="Calibri"/>
              <a:buNone/>
              <a:defRPr/>
            </a:lvl1pPr>
            <a:lvl2pPr marL="0" lvl="1" indent="0" algn="r">
              <a:spcBef>
                <a:spcPts val="0"/>
              </a:spcBef>
              <a:spcAft>
                <a:spcPts val="0"/>
              </a:spcAft>
              <a:buClr>
                <a:srgbClr val="FFFFFF"/>
              </a:buClr>
              <a:buSzPts val="700"/>
              <a:buFont typeface="Calibri"/>
              <a:buNone/>
              <a:defRPr/>
            </a:lvl2pPr>
            <a:lvl3pPr marL="0" lvl="2" indent="0" algn="r">
              <a:spcBef>
                <a:spcPts val="0"/>
              </a:spcBef>
              <a:spcAft>
                <a:spcPts val="0"/>
              </a:spcAft>
              <a:buClr>
                <a:srgbClr val="FFFFFF"/>
              </a:buClr>
              <a:buSzPts val="700"/>
              <a:buFont typeface="Calibri"/>
              <a:buNone/>
              <a:defRPr/>
            </a:lvl3pPr>
            <a:lvl4pPr marL="0" lvl="3" indent="0" algn="r">
              <a:spcBef>
                <a:spcPts val="0"/>
              </a:spcBef>
              <a:spcAft>
                <a:spcPts val="0"/>
              </a:spcAft>
              <a:buClr>
                <a:srgbClr val="FFFFFF"/>
              </a:buClr>
              <a:buSzPts val="700"/>
              <a:buFont typeface="Calibri"/>
              <a:buNone/>
              <a:defRPr/>
            </a:lvl4pPr>
            <a:lvl5pPr marL="0" lvl="4" indent="0" algn="r">
              <a:spcBef>
                <a:spcPts val="0"/>
              </a:spcBef>
              <a:spcAft>
                <a:spcPts val="0"/>
              </a:spcAft>
              <a:buClr>
                <a:srgbClr val="FFFFFF"/>
              </a:buClr>
              <a:buSzPts val="700"/>
              <a:buFont typeface="Calibri"/>
              <a:buNone/>
              <a:defRPr/>
            </a:lvl5pPr>
            <a:lvl6pPr marL="0" lvl="5" indent="0" algn="r">
              <a:spcBef>
                <a:spcPts val="0"/>
              </a:spcBef>
              <a:spcAft>
                <a:spcPts val="0"/>
              </a:spcAft>
              <a:buClr>
                <a:srgbClr val="FFFFFF"/>
              </a:buClr>
              <a:buSzPts val="700"/>
              <a:buFont typeface="Calibri"/>
              <a:buNone/>
              <a:defRPr/>
            </a:lvl6pPr>
            <a:lvl7pPr marL="0" lvl="6" indent="0" algn="r">
              <a:spcBef>
                <a:spcPts val="0"/>
              </a:spcBef>
              <a:spcAft>
                <a:spcPts val="0"/>
              </a:spcAft>
              <a:buClr>
                <a:srgbClr val="FFFFFF"/>
              </a:buClr>
              <a:buSzPts val="700"/>
              <a:buFont typeface="Calibri"/>
              <a:buNone/>
              <a:defRPr/>
            </a:lvl7pPr>
            <a:lvl8pPr marL="0" lvl="7" indent="0" algn="r">
              <a:spcBef>
                <a:spcPts val="0"/>
              </a:spcBef>
              <a:spcAft>
                <a:spcPts val="0"/>
              </a:spcAft>
              <a:buClr>
                <a:srgbClr val="FFFFFF"/>
              </a:buClr>
              <a:buSzPts val="700"/>
              <a:buFont typeface="Calibri"/>
              <a:buNone/>
              <a:defRPr/>
            </a:lvl8pPr>
            <a:lvl9pPr marL="0" lvl="8" indent="0" algn="r">
              <a:spcBef>
                <a:spcPts val="0"/>
              </a:spcBef>
              <a:spcAft>
                <a:spcPts val="0"/>
              </a:spcAft>
              <a:buClr>
                <a:srgbClr val="FFFFFF"/>
              </a:buClr>
              <a:buSzPts val="700"/>
              <a:buFont typeface="Calibri"/>
              <a:buNone/>
              <a:defRPr/>
            </a:lvl9pPr>
          </a:lstStyle>
          <a:p>
            <a:pPr marL="0" lvl="0" indent="0" algn="r" rtl="0">
              <a:spcBef>
                <a:spcPts val="0"/>
              </a:spcBef>
              <a:spcAft>
                <a:spcPts val="0"/>
              </a:spcAft>
              <a:buNone/>
            </a:pPr>
            <a:fld id="{00000000-1234-1234-1234-123412341234}" type="slidenum">
              <a:rPr lang="en-US"/>
              <a:t>‹#›</a:t>
            </a:fld>
            <a:endParaRPr/>
          </a:p>
        </p:txBody>
      </p:sp>
      <p:cxnSp>
        <p:nvCxnSpPr>
          <p:cNvPr id="74" name="Google Shape;74;p47"/>
          <p:cNvCxnSpPr/>
          <p:nvPr/>
        </p:nvCxnSpPr>
        <p:spPr>
          <a:xfrm>
            <a:off x="905744" y="3257550"/>
            <a:ext cx="7406640" cy="0"/>
          </a:xfrm>
          <a:prstGeom prst="straightConnector1">
            <a:avLst/>
          </a:prstGeom>
          <a:noFill/>
          <a:ln w="9525" cap="flat" cmpd="sng">
            <a:solidFill>
              <a:srgbClr val="7F7F7F"/>
            </a:solidFill>
            <a:prstDash val="solid"/>
            <a:round/>
            <a:headEnd type="none" w="sm" len="sm"/>
            <a:tailEnd type="none" w="sm" len="sm"/>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5"/>
        <p:cNvGrpSpPr/>
        <p:nvPr/>
      </p:nvGrpSpPr>
      <p:grpSpPr>
        <a:xfrm>
          <a:off x="0" y="0"/>
          <a:ext cx="0" cy="0"/>
          <a:chOff x="0" y="0"/>
          <a:chExt cx="0" cy="0"/>
        </a:xfrm>
      </p:grpSpPr>
      <p:sp>
        <p:nvSpPr>
          <p:cNvPr id="76" name="Google Shape;76;p48"/>
          <p:cNvSpPr txBox="1">
            <a:spLocks noGrp="1"/>
          </p:cNvSpPr>
          <p:nvPr>
            <p:ph type="title"/>
          </p:nvPr>
        </p:nvSpPr>
        <p:spPr>
          <a:xfrm>
            <a:off x="822960" y="214953"/>
            <a:ext cx="7543800" cy="1088068"/>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48"/>
          <p:cNvSpPr txBox="1">
            <a:spLocks noGrp="1"/>
          </p:cNvSpPr>
          <p:nvPr>
            <p:ph type="body" idx="1"/>
          </p:nvPr>
        </p:nvSpPr>
        <p:spPr>
          <a:xfrm>
            <a:off x="822959" y="1384301"/>
            <a:ext cx="3703320" cy="301752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900"/>
              </a:spcBef>
              <a:spcAft>
                <a:spcPts val="0"/>
              </a:spcAft>
              <a:buSzPts val="1800"/>
              <a:buChar char=" "/>
              <a:defRPr/>
            </a:lvl1pPr>
            <a:lvl2pPr marL="914400" lvl="1" indent="-342900" algn="l">
              <a:lnSpc>
                <a:spcPct val="90000"/>
              </a:lnSpc>
              <a:spcBef>
                <a:spcPts val="150"/>
              </a:spcBef>
              <a:spcAft>
                <a:spcPts val="0"/>
              </a:spcAft>
              <a:buSzPts val="1800"/>
              <a:buChar char="◦"/>
              <a:defRPr/>
            </a:lvl2pPr>
            <a:lvl3pPr marL="1371600" lvl="2" indent="-342900" algn="l">
              <a:lnSpc>
                <a:spcPct val="90000"/>
              </a:lnSpc>
              <a:spcBef>
                <a:spcPts val="300"/>
              </a:spcBef>
              <a:spcAft>
                <a:spcPts val="0"/>
              </a:spcAft>
              <a:buSzPts val="1800"/>
              <a:buChar char="◦"/>
              <a:defRPr/>
            </a:lvl3pPr>
            <a:lvl4pPr marL="1828800" lvl="3" indent="-342900" algn="l">
              <a:lnSpc>
                <a:spcPct val="90000"/>
              </a:lnSpc>
              <a:spcBef>
                <a:spcPts val="300"/>
              </a:spcBef>
              <a:spcAft>
                <a:spcPts val="0"/>
              </a:spcAft>
              <a:buSzPts val="1800"/>
              <a:buChar char="◦"/>
              <a:defRPr/>
            </a:lvl4pPr>
            <a:lvl5pPr marL="2286000" lvl="4" indent="-342900" algn="l">
              <a:lnSpc>
                <a:spcPct val="90000"/>
              </a:lnSpc>
              <a:spcBef>
                <a:spcPts val="300"/>
              </a:spcBef>
              <a:spcAft>
                <a:spcPts val="0"/>
              </a:spcAft>
              <a:buSzPts val="1800"/>
              <a:buChar char="◦"/>
              <a:defRPr/>
            </a:lvl5pPr>
            <a:lvl6pPr marL="2743200" lvl="5" indent="-342900" algn="l">
              <a:lnSpc>
                <a:spcPct val="90000"/>
              </a:lnSpc>
              <a:spcBef>
                <a:spcPts val="300"/>
              </a:spcBef>
              <a:spcAft>
                <a:spcPts val="0"/>
              </a:spcAft>
              <a:buSzPts val="1800"/>
              <a:buChar char="◦"/>
              <a:defRPr/>
            </a:lvl6pPr>
            <a:lvl7pPr marL="3200400" lvl="6" indent="-342900" algn="l">
              <a:lnSpc>
                <a:spcPct val="90000"/>
              </a:lnSpc>
              <a:spcBef>
                <a:spcPts val="300"/>
              </a:spcBef>
              <a:spcAft>
                <a:spcPts val="0"/>
              </a:spcAft>
              <a:buSzPts val="1800"/>
              <a:buChar char="◦"/>
              <a:defRPr/>
            </a:lvl7pPr>
            <a:lvl8pPr marL="3657600" lvl="7" indent="-342900" algn="l">
              <a:lnSpc>
                <a:spcPct val="90000"/>
              </a:lnSpc>
              <a:spcBef>
                <a:spcPts val="300"/>
              </a:spcBef>
              <a:spcAft>
                <a:spcPts val="0"/>
              </a:spcAft>
              <a:buSzPts val="1800"/>
              <a:buChar char="◦"/>
              <a:defRPr/>
            </a:lvl8pPr>
            <a:lvl9pPr marL="4114800" lvl="8" indent="-342900" algn="l">
              <a:lnSpc>
                <a:spcPct val="90000"/>
              </a:lnSpc>
              <a:spcBef>
                <a:spcPts val="300"/>
              </a:spcBef>
              <a:spcAft>
                <a:spcPts val="300"/>
              </a:spcAft>
              <a:buSzPts val="1800"/>
              <a:buChar char="◦"/>
              <a:defRPr/>
            </a:lvl9pPr>
          </a:lstStyle>
          <a:p>
            <a:endParaRPr/>
          </a:p>
        </p:txBody>
      </p:sp>
      <p:sp>
        <p:nvSpPr>
          <p:cNvPr id="78" name="Google Shape;78;p48"/>
          <p:cNvSpPr txBox="1">
            <a:spLocks noGrp="1"/>
          </p:cNvSpPr>
          <p:nvPr>
            <p:ph type="body" idx="2"/>
          </p:nvPr>
        </p:nvSpPr>
        <p:spPr>
          <a:xfrm>
            <a:off x="4663440" y="1384301"/>
            <a:ext cx="3703320" cy="301752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900"/>
              </a:spcBef>
              <a:spcAft>
                <a:spcPts val="0"/>
              </a:spcAft>
              <a:buSzPts val="1800"/>
              <a:buChar char=" "/>
              <a:defRPr/>
            </a:lvl1pPr>
            <a:lvl2pPr marL="914400" lvl="1" indent="-342900" algn="l">
              <a:lnSpc>
                <a:spcPct val="90000"/>
              </a:lnSpc>
              <a:spcBef>
                <a:spcPts val="150"/>
              </a:spcBef>
              <a:spcAft>
                <a:spcPts val="0"/>
              </a:spcAft>
              <a:buSzPts val="1800"/>
              <a:buChar char="◦"/>
              <a:defRPr/>
            </a:lvl2pPr>
            <a:lvl3pPr marL="1371600" lvl="2" indent="-342900" algn="l">
              <a:lnSpc>
                <a:spcPct val="90000"/>
              </a:lnSpc>
              <a:spcBef>
                <a:spcPts val="300"/>
              </a:spcBef>
              <a:spcAft>
                <a:spcPts val="0"/>
              </a:spcAft>
              <a:buSzPts val="1800"/>
              <a:buChar char="◦"/>
              <a:defRPr/>
            </a:lvl3pPr>
            <a:lvl4pPr marL="1828800" lvl="3" indent="-342900" algn="l">
              <a:lnSpc>
                <a:spcPct val="90000"/>
              </a:lnSpc>
              <a:spcBef>
                <a:spcPts val="300"/>
              </a:spcBef>
              <a:spcAft>
                <a:spcPts val="0"/>
              </a:spcAft>
              <a:buSzPts val="1800"/>
              <a:buChar char="◦"/>
              <a:defRPr/>
            </a:lvl4pPr>
            <a:lvl5pPr marL="2286000" lvl="4" indent="-342900" algn="l">
              <a:lnSpc>
                <a:spcPct val="90000"/>
              </a:lnSpc>
              <a:spcBef>
                <a:spcPts val="300"/>
              </a:spcBef>
              <a:spcAft>
                <a:spcPts val="0"/>
              </a:spcAft>
              <a:buSzPts val="1800"/>
              <a:buChar char="◦"/>
              <a:defRPr/>
            </a:lvl5pPr>
            <a:lvl6pPr marL="2743200" lvl="5" indent="-342900" algn="l">
              <a:lnSpc>
                <a:spcPct val="90000"/>
              </a:lnSpc>
              <a:spcBef>
                <a:spcPts val="300"/>
              </a:spcBef>
              <a:spcAft>
                <a:spcPts val="0"/>
              </a:spcAft>
              <a:buSzPts val="1800"/>
              <a:buChar char="◦"/>
              <a:defRPr/>
            </a:lvl6pPr>
            <a:lvl7pPr marL="3200400" lvl="6" indent="-342900" algn="l">
              <a:lnSpc>
                <a:spcPct val="90000"/>
              </a:lnSpc>
              <a:spcBef>
                <a:spcPts val="300"/>
              </a:spcBef>
              <a:spcAft>
                <a:spcPts val="0"/>
              </a:spcAft>
              <a:buSzPts val="1800"/>
              <a:buChar char="◦"/>
              <a:defRPr/>
            </a:lvl7pPr>
            <a:lvl8pPr marL="3657600" lvl="7" indent="-342900" algn="l">
              <a:lnSpc>
                <a:spcPct val="90000"/>
              </a:lnSpc>
              <a:spcBef>
                <a:spcPts val="300"/>
              </a:spcBef>
              <a:spcAft>
                <a:spcPts val="0"/>
              </a:spcAft>
              <a:buSzPts val="1800"/>
              <a:buChar char="◦"/>
              <a:defRPr/>
            </a:lvl8pPr>
            <a:lvl9pPr marL="4114800" lvl="8" indent="-342900" algn="l">
              <a:lnSpc>
                <a:spcPct val="90000"/>
              </a:lnSpc>
              <a:spcBef>
                <a:spcPts val="300"/>
              </a:spcBef>
              <a:spcAft>
                <a:spcPts val="300"/>
              </a:spcAft>
              <a:buSzPts val="1800"/>
              <a:buChar char="◦"/>
              <a:defRPr/>
            </a:lvl9pPr>
          </a:lstStyle>
          <a:p>
            <a:endParaRPr/>
          </a:p>
        </p:txBody>
      </p:sp>
      <p:sp>
        <p:nvSpPr>
          <p:cNvPr id="79" name="Google Shape;79;p48"/>
          <p:cNvSpPr txBox="1">
            <a:spLocks noGrp="1"/>
          </p:cNvSpPr>
          <p:nvPr>
            <p:ph type="dt" idx="10"/>
          </p:nvPr>
        </p:nvSpPr>
        <p:spPr>
          <a:xfrm>
            <a:off x="822961" y="4844839"/>
            <a:ext cx="1854203"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48"/>
          <p:cNvSpPr txBox="1">
            <a:spLocks noGrp="1"/>
          </p:cNvSpPr>
          <p:nvPr>
            <p:ph type="ftr" idx="11"/>
          </p:nvPr>
        </p:nvSpPr>
        <p:spPr>
          <a:xfrm>
            <a:off x="2764639" y="4844839"/>
            <a:ext cx="3617103"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48"/>
          <p:cNvSpPr txBox="1">
            <a:spLocks noGrp="1"/>
          </p:cNvSpPr>
          <p:nvPr>
            <p:ph type="sldNum" idx="12"/>
          </p:nvPr>
        </p:nvSpPr>
        <p:spPr>
          <a:xfrm>
            <a:off x="7425344" y="4844839"/>
            <a:ext cx="984019"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FFFFFF"/>
              </a:buClr>
              <a:buSzPts val="700"/>
              <a:buFont typeface="Calibri"/>
              <a:buNone/>
              <a:defRPr/>
            </a:lvl1pPr>
            <a:lvl2pPr marL="0" lvl="1" indent="0" algn="r">
              <a:spcBef>
                <a:spcPts val="0"/>
              </a:spcBef>
              <a:spcAft>
                <a:spcPts val="0"/>
              </a:spcAft>
              <a:buClr>
                <a:srgbClr val="FFFFFF"/>
              </a:buClr>
              <a:buSzPts val="700"/>
              <a:buFont typeface="Calibri"/>
              <a:buNone/>
              <a:defRPr/>
            </a:lvl2pPr>
            <a:lvl3pPr marL="0" lvl="2" indent="0" algn="r">
              <a:spcBef>
                <a:spcPts val="0"/>
              </a:spcBef>
              <a:spcAft>
                <a:spcPts val="0"/>
              </a:spcAft>
              <a:buClr>
                <a:srgbClr val="FFFFFF"/>
              </a:buClr>
              <a:buSzPts val="700"/>
              <a:buFont typeface="Calibri"/>
              <a:buNone/>
              <a:defRPr/>
            </a:lvl3pPr>
            <a:lvl4pPr marL="0" lvl="3" indent="0" algn="r">
              <a:spcBef>
                <a:spcPts val="0"/>
              </a:spcBef>
              <a:spcAft>
                <a:spcPts val="0"/>
              </a:spcAft>
              <a:buClr>
                <a:srgbClr val="FFFFFF"/>
              </a:buClr>
              <a:buSzPts val="700"/>
              <a:buFont typeface="Calibri"/>
              <a:buNone/>
              <a:defRPr/>
            </a:lvl4pPr>
            <a:lvl5pPr marL="0" lvl="4" indent="0" algn="r">
              <a:spcBef>
                <a:spcPts val="0"/>
              </a:spcBef>
              <a:spcAft>
                <a:spcPts val="0"/>
              </a:spcAft>
              <a:buClr>
                <a:srgbClr val="FFFFFF"/>
              </a:buClr>
              <a:buSzPts val="700"/>
              <a:buFont typeface="Calibri"/>
              <a:buNone/>
              <a:defRPr/>
            </a:lvl5pPr>
            <a:lvl6pPr marL="0" lvl="5" indent="0" algn="r">
              <a:spcBef>
                <a:spcPts val="0"/>
              </a:spcBef>
              <a:spcAft>
                <a:spcPts val="0"/>
              </a:spcAft>
              <a:buClr>
                <a:srgbClr val="FFFFFF"/>
              </a:buClr>
              <a:buSzPts val="700"/>
              <a:buFont typeface="Calibri"/>
              <a:buNone/>
              <a:defRPr/>
            </a:lvl6pPr>
            <a:lvl7pPr marL="0" lvl="6" indent="0" algn="r">
              <a:spcBef>
                <a:spcPts val="0"/>
              </a:spcBef>
              <a:spcAft>
                <a:spcPts val="0"/>
              </a:spcAft>
              <a:buClr>
                <a:srgbClr val="FFFFFF"/>
              </a:buClr>
              <a:buSzPts val="700"/>
              <a:buFont typeface="Calibri"/>
              <a:buNone/>
              <a:defRPr/>
            </a:lvl7pPr>
            <a:lvl8pPr marL="0" lvl="7" indent="0" algn="r">
              <a:spcBef>
                <a:spcPts val="0"/>
              </a:spcBef>
              <a:spcAft>
                <a:spcPts val="0"/>
              </a:spcAft>
              <a:buClr>
                <a:srgbClr val="FFFFFF"/>
              </a:buClr>
              <a:buSzPts val="700"/>
              <a:buFont typeface="Calibri"/>
              <a:buNone/>
              <a:defRPr/>
            </a:lvl8pPr>
            <a:lvl9pPr marL="0" lvl="8" indent="0" algn="r">
              <a:spcBef>
                <a:spcPts val="0"/>
              </a:spcBef>
              <a:spcAft>
                <a:spcPts val="0"/>
              </a:spcAft>
              <a:buClr>
                <a:srgbClr val="FFFFFF"/>
              </a:buClr>
              <a:buSzPts val="700"/>
              <a:buFont typeface="Calibri"/>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2"/>
        <p:cNvGrpSpPr/>
        <p:nvPr/>
      </p:nvGrpSpPr>
      <p:grpSpPr>
        <a:xfrm>
          <a:off x="0" y="0"/>
          <a:ext cx="0" cy="0"/>
          <a:chOff x="0" y="0"/>
          <a:chExt cx="0" cy="0"/>
        </a:xfrm>
      </p:grpSpPr>
      <p:sp>
        <p:nvSpPr>
          <p:cNvPr id="83" name="Google Shape;83;p49"/>
          <p:cNvSpPr txBox="1">
            <a:spLocks noGrp="1"/>
          </p:cNvSpPr>
          <p:nvPr>
            <p:ph type="title"/>
          </p:nvPr>
        </p:nvSpPr>
        <p:spPr>
          <a:xfrm>
            <a:off x="822960" y="214953"/>
            <a:ext cx="7543800" cy="1088068"/>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 name="Google Shape;84;p49"/>
          <p:cNvSpPr txBox="1">
            <a:spLocks noGrp="1"/>
          </p:cNvSpPr>
          <p:nvPr>
            <p:ph type="body" idx="1"/>
          </p:nvPr>
        </p:nvSpPr>
        <p:spPr>
          <a:xfrm>
            <a:off x="822960" y="1384539"/>
            <a:ext cx="3703320" cy="55221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900"/>
              </a:spcBef>
              <a:spcAft>
                <a:spcPts val="0"/>
              </a:spcAft>
              <a:buSzPts val="1500"/>
              <a:buNone/>
              <a:defRPr sz="1500" b="0" cap="none">
                <a:solidFill>
                  <a:schemeClr val="dk2"/>
                </a:solidFill>
              </a:defRPr>
            </a:lvl1pPr>
            <a:lvl2pPr marL="914400" lvl="1" indent="-228600" algn="l">
              <a:lnSpc>
                <a:spcPct val="90000"/>
              </a:lnSpc>
              <a:spcBef>
                <a:spcPts val="150"/>
              </a:spcBef>
              <a:spcAft>
                <a:spcPts val="0"/>
              </a:spcAft>
              <a:buSzPts val="1500"/>
              <a:buNone/>
              <a:defRPr sz="1500" b="1"/>
            </a:lvl2pPr>
            <a:lvl3pPr marL="1371600" lvl="2" indent="-228600" algn="l">
              <a:lnSpc>
                <a:spcPct val="90000"/>
              </a:lnSpc>
              <a:spcBef>
                <a:spcPts val="300"/>
              </a:spcBef>
              <a:spcAft>
                <a:spcPts val="0"/>
              </a:spcAft>
              <a:buSzPts val="1350"/>
              <a:buNone/>
              <a:defRPr sz="1350" b="1"/>
            </a:lvl3pPr>
            <a:lvl4pPr marL="1828800" lvl="3" indent="-228600" algn="l">
              <a:lnSpc>
                <a:spcPct val="90000"/>
              </a:lnSpc>
              <a:spcBef>
                <a:spcPts val="300"/>
              </a:spcBef>
              <a:spcAft>
                <a:spcPts val="0"/>
              </a:spcAft>
              <a:buSzPts val="1200"/>
              <a:buNone/>
              <a:defRPr sz="1200" b="1"/>
            </a:lvl4pPr>
            <a:lvl5pPr marL="2286000" lvl="4" indent="-228600" algn="l">
              <a:lnSpc>
                <a:spcPct val="90000"/>
              </a:lnSpc>
              <a:spcBef>
                <a:spcPts val="300"/>
              </a:spcBef>
              <a:spcAft>
                <a:spcPts val="0"/>
              </a:spcAft>
              <a:buSzPts val="1200"/>
              <a:buNone/>
              <a:defRPr sz="1200" b="1"/>
            </a:lvl5pPr>
            <a:lvl6pPr marL="2743200" lvl="5" indent="-228600" algn="l">
              <a:lnSpc>
                <a:spcPct val="90000"/>
              </a:lnSpc>
              <a:spcBef>
                <a:spcPts val="300"/>
              </a:spcBef>
              <a:spcAft>
                <a:spcPts val="0"/>
              </a:spcAft>
              <a:buSzPts val="1200"/>
              <a:buNone/>
              <a:defRPr sz="1200" b="1"/>
            </a:lvl6pPr>
            <a:lvl7pPr marL="3200400" lvl="6" indent="-228600" algn="l">
              <a:lnSpc>
                <a:spcPct val="90000"/>
              </a:lnSpc>
              <a:spcBef>
                <a:spcPts val="300"/>
              </a:spcBef>
              <a:spcAft>
                <a:spcPts val="0"/>
              </a:spcAft>
              <a:buSzPts val="1200"/>
              <a:buNone/>
              <a:defRPr sz="1200" b="1"/>
            </a:lvl7pPr>
            <a:lvl8pPr marL="3657600" lvl="7" indent="-228600" algn="l">
              <a:lnSpc>
                <a:spcPct val="90000"/>
              </a:lnSpc>
              <a:spcBef>
                <a:spcPts val="300"/>
              </a:spcBef>
              <a:spcAft>
                <a:spcPts val="0"/>
              </a:spcAft>
              <a:buSzPts val="1200"/>
              <a:buNone/>
              <a:defRPr sz="1200" b="1"/>
            </a:lvl8pPr>
            <a:lvl9pPr marL="4114800" lvl="8" indent="-228600" algn="l">
              <a:lnSpc>
                <a:spcPct val="90000"/>
              </a:lnSpc>
              <a:spcBef>
                <a:spcPts val="300"/>
              </a:spcBef>
              <a:spcAft>
                <a:spcPts val="300"/>
              </a:spcAft>
              <a:buSzPts val="1200"/>
              <a:buNone/>
              <a:defRPr sz="1200" b="1"/>
            </a:lvl9pPr>
          </a:lstStyle>
          <a:p>
            <a:endParaRPr/>
          </a:p>
        </p:txBody>
      </p:sp>
      <p:sp>
        <p:nvSpPr>
          <p:cNvPr id="85" name="Google Shape;85;p49"/>
          <p:cNvSpPr txBox="1">
            <a:spLocks noGrp="1"/>
          </p:cNvSpPr>
          <p:nvPr>
            <p:ph type="body" idx="2"/>
          </p:nvPr>
        </p:nvSpPr>
        <p:spPr>
          <a:xfrm>
            <a:off x="822960" y="1936751"/>
            <a:ext cx="3703320" cy="253365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900"/>
              </a:spcBef>
              <a:spcAft>
                <a:spcPts val="0"/>
              </a:spcAft>
              <a:buSzPts val="1800"/>
              <a:buChar char=" "/>
              <a:defRPr/>
            </a:lvl1pPr>
            <a:lvl2pPr marL="914400" lvl="1" indent="-342900" algn="l">
              <a:lnSpc>
                <a:spcPct val="90000"/>
              </a:lnSpc>
              <a:spcBef>
                <a:spcPts val="150"/>
              </a:spcBef>
              <a:spcAft>
                <a:spcPts val="0"/>
              </a:spcAft>
              <a:buSzPts val="1800"/>
              <a:buChar char="◦"/>
              <a:defRPr/>
            </a:lvl2pPr>
            <a:lvl3pPr marL="1371600" lvl="2" indent="-342900" algn="l">
              <a:lnSpc>
                <a:spcPct val="90000"/>
              </a:lnSpc>
              <a:spcBef>
                <a:spcPts val="300"/>
              </a:spcBef>
              <a:spcAft>
                <a:spcPts val="0"/>
              </a:spcAft>
              <a:buSzPts val="1800"/>
              <a:buChar char="◦"/>
              <a:defRPr/>
            </a:lvl3pPr>
            <a:lvl4pPr marL="1828800" lvl="3" indent="-342900" algn="l">
              <a:lnSpc>
                <a:spcPct val="90000"/>
              </a:lnSpc>
              <a:spcBef>
                <a:spcPts val="300"/>
              </a:spcBef>
              <a:spcAft>
                <a:spcPts val="0"/>
              </a:spcAft>
              <a:buSzPts val="1800"/>
              <a:buChar char="◦"/>
              <a:defRPr/>
            </a:lvl4pPr>
            <a:lvl5pPr marL="2286000" lvl="4" indent="-342900" algn="l">
              <a:lnSpc>
                <a:spcPct val="90000"/>
              </a:lnSpc>
              <a:spcBef>
                <a:spcPts val="300"/>
              </a:spcBef>
              <a:spcAft>
                <a:spcPts val="0"/>
              </a:spcAft>
              <a:buSzPts val="1800"/>
              <a:buChar char="◦"/>
              <a:defRPr/>
            </a:lvl5pPr>
            <a:lvl6pPr marL="2743200" lvl="5" indent="-342900" algn="l">
              <a:lnSpc>
                <a:spcPct val="90000"/>
              </a:lnSpc>
              <a:spcBef>
                <a:spcPts val="300"/>
              </a:spcBef>
              <a:spcAft>
                <a:spcPts val="0"/>
              </a:spcAft>
              <a:buSzPts val="1800"/>
              <a:buChar char="◦"/>
              <a:defRPr/>
            </a:lvl6pPr>
            <a:lvl7pPr marL="3200400" lvl="6" indent="-342900" algn="l">
              <a:lnSpc>
                <a:spcPct val="90000"/>
              </a:lnSpc>
              <a:spcBef>
                <a:spcPts val="300"/>
              </a:spcBef>
              <a:spcAft>
                <a:spcPts val="0"/>
              </a:spcAft>
              <a:buSzPts val="1800"/>
              <a:buChar char="◦"/>
              <a:defRPr/>
            </a:lvl7pPr>
            <a:lvl8pPr marL="3657600" lvl="7" indent="-342900" algn="l">
              <a:lnSpc>
                <a:spcPct val="90000"/>
              </a:lnSpc>
              <a:spcBef>
                <a:spcPts val="300"/>
              </a:spcBef>
              <a:spcAft>
                <a:spcPts val="0"/>
              </a:spcAft>
              <a:buSzPts val="1800"/>
              <a:buChar char="◦"/>
              <a:defRPr/>
            </a:lvl8pPr>
            <a:lvl9pPr marL="4114800" lvl="8" indent="-342900" algn="l">
              <a:lnSpc>
                <a:spcPct val="90000"/>
              </a:lnSpc>
              <a:spcBef>
                <a:spcPts val="300"/>
              </a:spcBef>
              <a:spcAft>
                <a:spcPts val="300"/>
              </a:spcAft>
              <a:buSzPts val="1800"/>
              <a:buChar char="◦"/>
              <a:defRPr/>
            </a:lvl9pPr>
          </a:lstStyle>
          <a:p>
            <a:endParaRPr/>
          </a:p>
        </p:txBody>
      </p:sp>
      <p:sp>
        <p:nvSpPr>
          <p:cNvPr id="86" name="Google Shape;86;p49"/>
          <p:cNvSpPr txBox="1">
            <a:spLocks noGrp="1"/>
          </p:cNvSpPr>
          <p:nvPr>
            <p:ph type="body" idx="3"/>
          </p:nvPr>
        </p:nvSpPr>
        <p:spPr>
          <a:xfrm>
            <a:off x="4663440" y="1384539"/>
            <a:ext cx="3703320" cy="55221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900"/>
              </a:spcBef>
              <a:spcAft>
                <a:spcPts val="0"/>
              </a:spcAft>
              <a:buSzPts val="1500"/>
              <a:buNone/>
              <a:defRPr sz="1500" b="0" cap="none">
                <a:solidFill>
                  <a:schemeClr val="dk2"/>
                </a:solidFill>
              </a:defRPr>
            </a:lvl1pPr>
            <a:lvl2pPr marL="914400" lvl="1" indent="-228600" algn="l">
              <a:lnSpc>
                <a:spcPct val="90000"/>
              </a:lnSpc>
              <a:spcBef>
                <a:spcPts val="150"/>
              </a:spcBef>
              <a:spcAft>
                <a:spcPts val="0"/>
              </a:spcAft>
              <a:buSzPts val="1500"/>
              <a:buNone/>
              <a:defRPr sz="1500" b="1"/>
            </a:lvl2pPr>
            <a:lvl3pPr marL="1371600" lvl="2" indent="-228600" algn="l">
              <a:lnSpc>
                <a:spcPct val="90000"/>
              </a:lnSpc>
              <a:spcBef>
                <a:spcPts val="300"/>
              </a:spcBef>
              <a:spcAft>
                <a:spcPts val="0"/>
              </a:spcAft>
              <a:buSzPts val="1350"/>
              <a:buNone/>
              <a:defRPr sz="1350" b="1"/>
            </a:lvl3pPr>
            <a:lvl4pPr marL="1828800" lvl="3" indent="-228600" algn="l">
              <a:lnSpc>
                <a:spcPct val="90000"/>
              </a:lnSpc>
              <a:spcBef>
                <a:spcPts val="300"/>
              </a:spcBef>
              <a:spcAft>
                <a:spcPts val="0"/>
              </a:spcAft>
              <a:buSzPts val="1200"/>
              <a:buNone/>
              <a:defRPr sz="1200" b="1"/>
            </a:lvl4pPr>
            <a:lvl5pPr marL="2286000" lvl="4" indent="-228600" algn="l">
              <a:lnSpc>
                <a:spcPct val="90000"/>
              </a:lnSpc>
              <a:spcBef>
                <a:spcPts val="300"/>
              </a:spcBef>
              <a:spcAft>
                <a:spcPts val="0"/>
              </a:spcAft>
              <a:buSzPts val="1200"/>
              <a:buNone/>
              <a:defRPr sz="1200" b="1"/>
            </a:lvl5pPr>
            <a:lvl6pPr marL="2743200" lvl="5" indent="-228600" algn="l">
              <a:lnSpc>
                <a:spcPct val="90000"/>
              </a:lnSpc>
              <a:spcBef>
                <a:spcPts val="300"/>
              </a:spcBef>
              <a:spcAft>
                <a:spcPts val="0"/>
              </a:spcAft>
              <a:buSzPts val="1200"/>
              <a:buNone/>
              <a:defRPr sz="1200" b="1"/>
            </a:lvl6pPr>
            <a:lvl7pPr marL="3200400" lvl="6" indent="-228600" algn="l">
              <a:lnSpc>
                <a:spcPct val="90000"/>
              </a:lnSpc>
              <a:spcBef>
                <a:spcPts val="300"/>
              </a:spcBef>
              <a:spcAft>
                <a:spcPts val="0"/>
              </a:spcAft>
              <a:buSzPts val="1200"/>
              <a:buNone/>
              <a:defRPr sz="1200" b="1"/>
            </a:lvl7pPr>
            <a:lvl8pPr marL="3657600" lvl="7" indent="-228600" algn="l">
              <a:lnSpc>
                <a:spcPct val="90000"/>
              </a:lnSpc>
              <a:spcBef>
                <a:spcPts val="300"/>
              </a:spcBef>
              <a:spcAft>
                <a:spcPts val="0"/>
              </a:spcAft>
              <a:buSzPts val="1200"/>
              <a:buNone/>
              <a:defRPr sz="1200" b="1"/>
            </a:lvl8pPr>
            <a:lvl9pPr marL="4114800" lvl="8" indent="-228600" algn="l">
              <a:lnSpc>
                <a:spcPct val="90000"/>
              </a:lnSpc>
              <a:spcBef>
                <a:spcPts val="300"/>
              </a:spcBef>
              <a:spcAft>
                <a:spcPts val="300"/>
              </a:spcAft>
              <a:buSzPts val="1200"/>
              <a:buNone/>
              <a:defRPr sz="1200" b="1"/>
            </a:lvl9pPr>
          </a:lstStyle>
          <a:p>
            <a:endParaRPr/>
          </a:p>
        </p:txBody>
      </p:sp>
      <p:sp>
        <p:nvSpPr>
          <p:cNvPr id="87" name="Google Shape;87;p49"/>
          <p:cNvSpPr txBox="1">
            <a:spLocks noGrp="1"/>
          </p:cNvSpPr>
          <p:nvPr>
            <p:ph type="body" idx="4"/>
          </p:nvPr>
        </p:nvSpPr>
        <p:spPr>
          <a:xfrm>
            <a:off x="4663440" y="1936751"/>
            <a:ext cx="3703320" cy="253365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900"/>
              </a:spcBef>
              <a:spcAft>
                <a:spcPts val="0"/>
              </a:spcAft>
              <a:buSzPts val="1800"/>
              <a:buChar char=" "/>
              <a:defRPr/>
            </a:lvl1pPr>
            <a:lvl2pPr marL="914400" lvl="1" indent="-342900" algn="l">
              <a:lnSpc>
                <a:spcPct val="90000"/>
              </a:lnSpc>
              <a:spcBef>
                <a:spcPts val="150"/>
              </a:spcBef>
              <a:spcAft>
                <a:spcPts val="0"/>
              </a:spcAft>
              <a:buSzPts val="1800"/>
              <a:buChar char="◦"/>
              <a:defRPr/>
            </a:lvl2pPr>
            <a:lvl3pPr marL="1371600" lvl="2" indent="-342900" algn="l">
              <a:lnSpc>
                <a:spcPct val="90000"/>
              </a:lnSpc>
              <a:spcBef>
                <a:spcPts val="300"/>
              </a:spcBef>
              <a:spcAft>
                <a:spcPts val="0"/>
              </a:spcAft>
              <a:buSzPts val="1800"/>
              <a:buChar char="◦"/>
              <a:defRPr/>
            </a:lvl3pPr>
            <a:lvl4pPr marL="1828800" lvl="3" indent="-342900" algn="l">
              <a:lnSpc>
                <a:spcPct val="90000"/>
              </a:lnSpc>
              <a:spcBef>
                <a:spcPts val="300"/>
              </a:spcBef>
              <a:spcAft>
                <a:spcPts val="0"/>
              </a:spcAft>
              <a:buSzPts val="1800"/>
              <a:buChar char="◦"/>
              <a:defRPr/>
            </a:lvl4pPr>
            <a:lvl5pPr marL="2286000" lvl="4" indent="-342900" algn="l">
              <a:lnSpc>
                <a:spcPct val="90000"/>
              </a:lnSpc>
              <a:spcBef>
                <a:spcPts val="300"/>
              </a:spcBef>
              <a:spcAft>
                <a:spcPts val="0"/>
              </a:spcAft>
              <a:buSzPts val="1800"/>
              <a:buChar char="◦"/>
              <a:defRPr/>
            </a:lvl5pPr>
            <a:lvl6pPr marL="2743200" lvl="5" indent="-342900" algn="l">
              <a:lnSpc>
                <a:spcPct val="90000"/>
              </a:lnSpc>
              <a:spcBef>
                <a:spcPts val="300"/>
              </a:spcBef>
              <a:spcAft>
                <a:spcPts val="0"/>
              </a:spcAft>
              <a:buSzPts val="1800"/>
              <a:buChar char="◦"/>
              <a:defRPr/>
            </a:lvl6pPr>
            <a:lvl7pPr marL="3200400" lvl="6" indent="-342900" algn="l">
              <a:lnSpc>
                <a:spcPct val="90000"/>
              </a:lnSpc>
              <a:spcBef>
                <a:spcPts val="300"/>
              </a:spcBef>
              <a:spcAft>
                <a:spcPts val="0"/>
              </a:spcAft>
              <a:buSzPts val="1800"/>
              <a:buChar char="◦"/>
              <a:defRPr/>
            </a:lvl7pPr>
            <a:lvl8pPr marL="3657600" lvl="7" indent="-342900" algn="l">
              <a:lnSpc>
                <a:spcPct val="90000"/>
              </a:lnSpc>
              <a:spcBef>
                <a:spcPts val="300"/>
              </a:spcBef>
              <a:spcAft>
                <a:spcPts val="0"/>
              </a:spcAft>
              <a:buSzPts val="1800"/>
              <a:buChar char="◦"/>
              <a:defRPr/>
            </a:lvl8pPr>
            <a:lvl9pPr marL="4114800" lvl="8" indent="-342900" algn="l">
              <a:lnSpc>
                <a:spcPct val="90000"/>
              </a:lnSpc>
              <a:spcBef>
                <a:spcPts val="300"/>
              </a:spcBef>
              <a:spcAft>
                <a:spcPts val="300"/>
              </a:spcAft>
              <a:buSzPts val="1800"/>
              <a:buChar char="◦"/>
              <a:defRPr/>
            </a:lvl9pPr>
          </a:lstStyle>
          <a:p>
            <a:endParaRPr/>
          </a:p>
        </p:txBody>
      </p:sp>
      <p:sp>
        <p:nvSpPr>
          <p:cNvPr id="88" name="Google Shape;88;p49"/>
          <p:cNvSpPr txBox="1">
            <a:spLocks noGrp="1"/>
          </p:cNvSpPr>
          <p:nvPr>
            <p:ph type="dt" idx="10"/>
          </p:nvPr>
        </p:nvSpPr>
        <p:spPr>
          <a:xfrm>
            <a:off x="822961" y="4844839"/>
            <a:ext cx="1854203"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49"/>
          <p:cNvSpPr txBox="1">
            <a:spLocks noGrp="1"/>
          </p:cNvSpPr>
          <p:nvPr>
            <p:ph type="ftr" idx="11"/>
          </p:nvPr>
        </p:nvSpPr>
        <p:spPr>
          <a:xfrm>
            <a:off x="2764639" y="4844839"/>
            <a:ext cx="3617103"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49"/>
          <p:cNvSpPr txBox="1">
            <a:spLocks noGrp="1"/>
          </p:cNvSpPr>
          <p:nvPr>
            <p:ph type="sldNum" idx="12"/>
          </p:nvPr>
        </p:nvSpPr>
        <p:spPr>
          <a:xfrm>
            <a:off x="7425344" y="4844839"/>
            <a:ext cx="984019"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FFFFFF"/>
              </a:buClr>
              <a:buSzPts val="700"/>
              <a:buFont typeface="Calibri"/>
              <a:buNone/>
              <a:defRPr/>
            </a:lvl1pPr>
            <a:lvl2pPr marL="0" lvl="1" indent="0" algn="r">
              <a:spcBef>
                <a:spcPts val="0"/>
              </a:spcBef>
              <a:spcAft>
                <a:spcPts val="0"/>
              </a:spcAft>
              <a:buClr>
                <a:srgbClr val="FFFFFF"/>
              </a:buClr>
              <a:buSzPts val="700"/>
              <a:buFont typeface="Calibri"/>
              <a:buNone/>
              <a:defRPr/>
            </a:lvl2pPr>
            <a:lvl3pPr marL="0" lvl="2" indent="0" algn="r">
              <a:spcBef>
                <a:spcPts val="0"/>
              </a:spcBef>
              <a:spcAft>
                <a:spcPts val="0"/>
              </a:spcAft>
              <a:buClr>
                <a:srgbClr val="FFFFFF"/>
              </a:buClr>
              <a:buSzPts val="700"/>
              <a:buFont typeface="Calibri"/>
              <a:buNone/>
              <a:defRPr/>
            </a:lvl3pPr>
            <a:lvl4pPr marL="0" lvl="3" indent="0" algn="r">
              <a:spcBef>
                <a:spcPts val="0"/>
              </a:spcBef>
              <a:spcAft>
                <a:spcPts val="0"/>
              </a:spcAft>
              <a:buClr>
                <a:srgbClr val="FFFFFF"/>
              </a:buClr>
              <a:buSzPts val="700"/>
              <a:buFont typeface="Calibri"/>
              <a:buNone/>
              <a:defRPr/>
            </a:lvl4pPr>
            <a:lvl5pPr marL="0" lvl="4" indent="0" algn="r">
              <a:spcBef>
                <a:spcPts val="0"/>
              </a:spcBef>
              <a:spcAft>
                <a:spcPts val="0"/>
              </a:spcAft>
              <a:buClr>
                <a:srgbClr val="FFFFFF"/>
              </a:buClr>
              <a:buSzPts val="700"/>
              <a:buFont typeface="Calibri"/>
              <a:buNone/>
              <a:defRPr/>
            </a:lvl5pPr>
            <a:lvl6pPr marL="0" lvl="5" indent="0" algn="r">
              <a:spcBef>
                <a:spcPts val="0"/>
              </a:spcBef>
              <a:spcAft>
                <a:spcPts val="0"/>
              </a:spcAft>
              <a:buClr>
                <a:srgbClr val="FFFFFF"/>
              </a:buClr>
              <a:buSzPts val="700"/>
              <a:buFont typeface="Calibri"/>
              <a:buNone/>
              <a:defRPr/>
            </a:lvl6pPr>
            <a:lvl7pPr marL="0" lvl="6" indent="0" algn="r">
              <a:spcBef>
                <a:spcPts val="0"/>
              </a:spcBef>
              <a:spcAft>
                <a:spcPts val="0"/>
              </a:spcAft>
              <a:buClr>
                <a:srgbClr val="FFFFFF"/>
              </a:buClr>
              <a:buSzPts val="700"/>
              <a:buFont typeface="Calibri"/>
              <a:buNone/>
              <a:defRPr/>
            </a:lvl7pPr>
            <a:lvl8pPr marL="0" lvl="7" indent="0" algn="r">
              <a:spcBef>
                <a:spcPts val="0"/>
              </a:spcBef>
              <a:spcAft>
                <a:spcPts val="0"/>
              </a:spcAft>
              <a:buClr>
                <a:srgbClr val="FFFFFF"/>
              </a:buClr>
              <a:buSzPts val="700"/>
              <a:buFont typeface="Calibri"/>
              <a:buNone/>
              <a:defRPr/>
            </a:lvl8pPr>
            <a:lvl9pPr marL="0" lvl="8" indent="0" algn="r">
              <a:spcBef>
                <a:spcPts val="0"/>
              </a:spcBef>
              <a:spcAft>
                <a:spcPts val="0"/>
              </a:spcAft>
              <a:buClr>
                <a:srgbClr val="FFFFFF"/>
              </a:buClr>
              <a:buSzPts val="700"/>
              <a:buFont typeface="Calibri"/>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91"/>
        <p:cNvGrpSpPr/>
        <p:nvPr/>
      </p:nvGrpSpPr>
      <p:grpSpPr>
        <a:xfrm>
          <a:off x="0" y="0"/>
          <a:ext cx="0" cy="0"/>
          <a:chOff x="0" y="0"/>
          <a:chExt cx="0" cy="0"/>
        </a:xfrm>
      </p:grpSpPr>
      <p:sp>
        <p:nvSpPr>
          <p:cNvPr id="92" name="Google Shape;92;p50"/>
          <p:cNvSpPr/>
          <p:nvPr/>
        </p:nvSpPr>
        <p:spPr>
          <a:xfrm>
            <a:off x="13" y="0"/>
            <a:ext cx="3038093" cy="5143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50"/>
          <p:cNvSpPr/>
          <p:nvPr/>
        </p:nvSpPr>
        <p:spPr>
          <a:xfrm>
            <a:off x="3030053" y="0"/>
            <a:ext cx="48006"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50"/>
          <p:cNvSpPr txBox="1">
            <a:spLocks noGrp="1"/>
          </p:cNvSpPr>
          <p:nvPr>
            <p:ph type="title"/>
          </p:nvPr>
        </p:nvSpPr>
        <p:spPr>
          <a:xfrm>
            <a:off x="342900" y="445769"/>
            <a:ext cx="2400300" cy="171450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FFFFFF"/>
              </a:buClr>
              <a:buSzPts val="2700"/>
              <a:buFont typeface="Calibri"/>
              <a:buNone/>
              <a:defRPr sz="2700" b="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5" name="Google Shape;95;p50"/>
          <p:cNvSpPr txBox="1">
            <a:spLocks noGrp="1"/>
          </p:cNvSpPr>
          <p:nvPr>
            <p:ph type="body" idx="1"/>
          </p:nvPr>
        </p:nvSpPr>
        <p:spPr>
          <a:xfrm>
            <a:off x="3600450" y="548640"/>
            <a:ext cx="4869180" cy="394335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900"/>
              </a:spcBef>
              <a:spcAft>
                <a:spcPts val="0"/>
              </a:spcAft>
              <a:buSzPts val="1800"/>
              <a:buChar char=" "/>
              <a:defRPr/>
            </a:lvl1pPr>
            <a:lvl2pPr marL="914400" lvl="1" indent="-342900" algn="l">
              <a:lnSpc>
                <a:spcPct val="90000"/>
              </a:lnSpc>
              <a:spcBef>
                <a:spcPts val="150"/>
              </a:spcBef>
              <a:spcAft>
                <a:spcPts val="0"/>
              </a:spcAft>
              <a:buSzPts val="1800"/>
              <a:buChar char="◦"/>
              <a:defRPr/>
            </a:lvl2pPr>
            <a:lvl3pPr marL="1371600" lvl="2" indent="-342900" algn="l">
              <a:lnSpc>
                <a:spcPct val="90000"/>
              </a:lnSpc>
              <a:spcBef>
                <a:spcPts val="300"/>
              </a:spcBef>
              <a:spcAft>
                <a:spcPts val="0"/>
              </a:spcAft>
              <a:buSzPts val="1800"/>
              <a:buChar char="◦"/>
              <a:defRPr/>
            </a:lvl3pPr>
            <a:lvl4pPr marL="1828800" lvl="3" indent="-342900" algn="l">
              <a:lnSpc>
                <a:spcPct val="90000"/>
              </a:lnSpc>
              <a:spcBef>
                <a:spcPts val="300"/>
              </a:spcBef>
              <a:spcAft>
                <a:spcPts val="0"/>
              </a:spcAft>
              <a:buSzPts val="1800"/>
              <a:buChar char="◦"/>
              <a:defRPr/>
            </a:lvl4pPr>
            <a:lvl5pPr marL="2286000" lvl="4" indent="-342900" algn="l">
              <a:lnSpc>
                <a:spcPct val="90000"/>
              </a:lnSpc>
              <a:spcBef>
                <a:spcPts val="300"/>
              </a:spcBef>
              <a:spcAft>
                <a:spcPts val="0"/>
              </a:spcAft>
              <a:buSzPts val="1800"/>
              <a:buChar char="◦"/>
              <a:defRPr/>
            </a:lvl5pPr>
            <a:lvl6pPr marL="2743200" lvl="5" indent="-342900" algn="l">
              <a:lnSpc>
                <a:spcPct val="90000"/>
              </a:lnSpc>
              <a:spcBef>
                <a:spcPts val="300"/>
              </a:spcBef>
              <a:spcAft>
                <a:spcPts val="0"/>
              </a:spcAft>
              <a:buSzPts val="1800"/>
              <a:buChar char="◦"/>
              <a:defRPr/>
            </a:lvl6pPr>
            <a:lvl7pPr marL="3200400" lvl="6" indent="-342900" algn="l">
              <a:lnSpc>
                <a:spcPct val="90000"/>
              </a:lnSpc>
              <a:spcBef>
                <a:spcPts val="300"/>
              </a:spcBef>
              <a:spcAft>
                <a:spcPts val="0"/>
              </a:spcAft>
              <a:buSzPts val="1800"/>
              <a:buChar char="◦"/>
              <a:defRPr/>
            </a:lvl7pPr>
            <a:lvl8pPr marL="3657600" lvl="7" indent="-342900" algn="l">
              <a:lnSpc>
                <a:spcPct val="90000"/>
              </a:lnSpc>
              <a:spcBef>
                <a:spcPts val="300"/>
              </a:spcBef>
              <a:spcAft>
                <a:spcPts val="0"/>
              </a:spcAft>
              <a:buSzPts val="1800"/>
              <a:buChar char="◦"/>
              <a:defRPr/>
            </a:lvl8pPr>
            <a:lvl9pPr marL="4114800" lvl="8" indent="-342900" algn="l">
              <a:lnSpc>
                <a:spcPct val="90000"/>
              </a:lnSpc>
              <a:spcBef>
                <a:spcPts val="300"/>
              </a:spcBef>
              <a:spcAft>
                <a:spcPts val="300"/>
              </a:spcAft>
              <a:buSzPts val="1800"/>
              <a:buChar char="◦"/>
              <a:defRPr/>
            </a:lvl9pPr>
          </a:lstStyle>
          <a:p>
            <a:endParaRPr/>
          </a:p>
        </p:txBody>
      </p:sp>
      <p:sp>
        <p:nvSpPr>
          <p:cNvPr id="96" name="Google Shape;96;p50"/>
          <p:cNvSpPr txBox="1">
            <a:spLocks noGrp="1"/>
          </p:cNvSpPr>
          <p:nvPr>
            <p:ph type="body" idx="2"/>
          </p:nvPr>
        </p:nvSpPr>
        <p:spPr>
          <a:xfrm>
            <a:off x="342900" y="2194560"/>
            <a:ext cx="2400300" cy="253434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900"/>
              </a:spcBef>
              <a:spcAft>
                <a:spcPts val="0"/>
              </a:spcAft>
              <a:buSzPts val="1125"/>
              <a:buNone/>
              <a:defRPr sz="1125">
                <a:solidFill>
                  <a:srgbClr val="FFFFFF"/>
                </a:solidFill>
              </a:defRPr>
            </a:lvl1pPr>
            <a:lvl2pPr marL="914400" lvl="1" indent="-228600" algn="l">
              <a:lnSpc>
                <a:spcPct val="90000"/>
              </a:lnSpc>
              <a:spcBef>
                <a:spcPts val="150"/>
              </a:spcBef>
              <a:spcAft>
                <a:spcPts val="0"/>
              </a:spcAft>
              <a:buSzPts val="900"/>
              <a:buNone/>
              <a:defRPr sz="900"/>
            </a:lvl2pPr>
            <a:lvl3pPr marL="1371600" lvl="2" indent="-228600" algn="l">
              <a:lnSpc>
                <a:spcPct val="90000"/>
              </a:lnSpc>
              <a:spcBef>
                <a:spcPts val="300"/>
              </a:spcBef>
              <a:spcAft>
                <a:spcPts val="0"/>
              </a:spcAft>
              <a:buSzPts val="750"/>
              <a:buNone/>
              <a:defRPr sz="750"/>
            </a:lvl3pPr>
            <a:lvl4pPr marL="1828800" lvl="3" indent="-228600" algn="l">
              <a:lnSpc>
                <a:spcPct val="90000"/>
              </a:lnSpc>
              <a:spcBef>
                <a:spcPts val="300"/>
              </a:spcBef>
              <a:spcAft>
                <a:spcPts val="0"/>
              </a:spcAft>
              <a:buSzPts val="675"/>
              <a:buNone/>
              <a:defRPr sz="675"/>
            </a:lvl4pPr>
            <a:lvl5pPr marL="2286000" lvl="4" indent="-228600" algn="l">
              <a:lnSpc>
                <a:spcPct val="90000"/>
              </a:lnSpc>
              <a:spcBef>
                <a:spcPts val="300"/>
              </a:spcBef>
              <a:spcAft>
                <a:spcPts val="0"/>
              </a:spcAft>
              <a:buSzPts val="675"/>
              <a:buNone/>
              <a:defRPr sz="675"/>
            </a:lvl5pPr>
            <a:lvl6pPr marL="2743200" lvl="5" indent="-228600" algn="l">
              <a:lnSpc>
                <a:spcPct val="90000"/>
              </a:lnSpc>
              <a:spcBef>
                <a:spcPts val="300"/>
              </a:spcBef>
              <a:spcAft>
                <a:spcPts val="0"/>
              </a:spcAft>
              <a:buSzPts val="675"/>
              <a:buNone/>
              <a:defRPr sz="675"/>
            </a:lvl6pPr>
            <a:lvl7pPr marL="3200400" lvl="6" indent="-228600" algn="l">
              <a:lnSpc>
                <a:spcPct val="90000"/>
              </a:lnSpc>
              <a:spcBef>
                <a:spcPts val="300"/>
              </a:spcBef>
              <a:spcAft>
                <a:spcPts val="0"/>
              </a:spcAft>
              <a:buSzPts val="675"/>
              <a:buNone/>
              <a:defRPr sz="675"/>
            </a:lvl7pPr>
            <a:lvl8pPr marL="3657600" lvl="7" indent="-228600" algn="l">
              <a:lnSpc>
                <a:spcPct val="90000"/>
              </a:lnSpc>
              <a:spcBef>
                <a:spcPts val="300"/>
              </a:spcBef>
              <a:spcAft>
                <a:spcPts val="0"/>
              </a:spcAft>
              <a:buSzPts val="675"/>
              <a:buNone/>
              <a:defRPr sz="675"/>
            </a:lvl8pPr>
            <a:lvl9pPr marL="4114800" lvl="8" indent="-228600" algn="l">
              <a:lnSpc>
                <a:spcPct val="90000"/>
              </a:lnSpc>
              <a:spcBef>
                <a:spcPts val="300"/>
              </a:spcBef>
              <a:spcAft>
                <a:spcPts val="300"/>
              </a:spcAft>
              <a:buSzPts val="675"/>
              <a:buNone/>
              <a:defRPr sz="675"/>
            </a:lvl9pPr>
          </a:lstStyle>
          <a:p>
            <a:endParaRPr/>
          </a:p>
        </p:txBody>
      </p:sp>
      <p:sp>
        <p:nvSpPr>
          <p:cNvPr id="97" name="Google Shape;97;p50"/>
          <p:cNvSpPr txBox="1">
            <a:spLocks noGrp="1"/>
          </p:cNvSpPr>
          <p:nvPr>
            <p:ph type="dt" idx="10"/>
          </p:nvPr>
        </p:nvSpPr>
        <p:spPr>
          <a:xfrm>
            <a:off x="349134" y="4844839"/>
            <a:ext cx="1963883"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50"/>
          <p:cNvSpPr txBox="1">
            <a:spLocks noGrp="1"/>
          </p:cNvSpPr>
          <p:nvPr>
            <p:ph type="ftr" idx="11"/>
          </p:nvPr>
        </p:nvSpPr>
        <p:spPr>
          <a:xfrm>
            <a:off x="3600450" y="4844839"/>
            <a:ext cx="348615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50"/>
          <p:cNvSpPr txBox="1">
            <a:spLocks noGrp="1"/>
          </p:cNvSpPr>
          <p:nvPr>
            <p:ph type="sldNum" idx="12"/>
          </p:nvPr>
        </p:nvSpPr>
        <p:spPr>
          <a:xfrm>
            <a:off x="7425344" y="4844839"/>
            <a:ext cx="984019" cy="273844"/>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chemeClr val="dk2"/>
              </a:buClr>
              <a:buSzPts val="788"/>
              <a:buFont typeface="Calibri"/>
              <a:buNone/>
              <a:defRPr sz="788">
                <a:solidFill>
                  <a:schemeClr val="dk2"/>
                </a:solidFill>
                <a:latin typeface="Calibri"/>
                <a:ea typeface="Calibri"/>
                <a:cs typeface="Calibri"/>
                <a:sym typeface="Calibri"/>
              </a:defRPr>
            </a:lvl1pPr>
            <a:lvl2pPr marL="0" marR="0" lvl="1" indent="0" algn="r">
              <a:spcBef>
                <a:spcPts val="0"/>
              </a:spcBef>
              <a:spcAft>
                <a:spcPts val="0"/>
              </a:spcAft>
              <a:buClr>
                <a:schemeClr val="dk2"/>
              </a:buClr>
              <a:buSzPts val="788"/>
              <a:buFont typeface="Calibri"/>
              <a:buNone/>
              <a:defRPr sz="788">
                <a:solidFill>
                  <a:schemeClr val="dk2"/>
                </a:solidFill>
                <a:latin typeface="Calibri"/>
                <a:ea typeface="Calibri"/>
                <a:cs typeface="Calibri"/>
                <a:sym typeface="Calibri"/>
              </a:defRPr>
            </a:lvl2pPr>
            <a:lvl3pPr marL="0" marR="0" lvl="2" indent="0" algn="r">
              <a:spcBef>
                <a:spcPts val="0"/>
              </a:spcBef>
              <a:spcAft>
                <a:spcPts val="0"/>
              </a:spcAft>
              <a:buClr>
                <a:schemeClr val="dk2"/>
              </a:buClr>
              <a:buSzPts val="788"/>
              <a:buFont typeface="Calibri"/>
              <a:buNone/>
              <a:defRPr sz="788">
                <a:solidFill>
                  <a:schemeClr val="dk2"/>
                </a:solidFill>
                <a:latin typeface="Calibri"/>
                <a:ea typeface="Calibri"/>
                <a:cs typeface="Calibri"/>
                <a:sym typeface="Calibri"/>
              </a:defRPr>
            </a:lvl3pPr>
            <a:lvl4pPr marL="0" marR="0" lvl="3" indent="0" algn="r">
              <a:spcBef>
                <a:spcPts val="0"/>
              </a:spcBef>
              <a:spcAft>
                <a:spcPts val="0"/>
              </a:spcAft>
              <a:buClr>
                <a:schemeClr val="dk2"/>
              </a:buClr>
              <a:buSzPts val="788"/>
              <a:buFont typeface="Calibri"/>
              <a:buNone/>
              <a:defRPr sz="788">
                <a:solidFill>
                  <a:schemeClr val="dk2"/>
                </a:solidFill>
                <a:latin typeface="Calibri"/>
                <a:ea typeface="Calibri"/>
                <a:cs typeface="Calibri"/>
                <a:sym typeface="Calibri"/>
              </a:defRPr>
            </a:lvl4pPr>
            <a:lvl5pPr marL="0" marR="0" lvl="4" indent="0" algn="r">
              <a:spcBef>
                <a:spcPts val="0"/>
              </a:spcBef>
              <a:spcAft>
                <a:spcPts val="0"/>
              </a:spcAft>
              <a:buClr>
                <a:schemeClr val="dk2"/>
              </a:buClr>
              <a:buSzPts val="788"/>
              <a:buFont typeface="Calibri"/>
              <a:buNone/>
              <a:defRPr sz="788">
                <a:solidFill>
                  <a:schemeClr val="dk2"/>
                </a:solidFill>
                <a:latin typeface="Calibri"/>
                <a:ea typeface="Calibri"/>
                <a:cs typeface="Calibri"/>
                <a:sym typeface="Calibri"/>
              </a:defRPr>
            </a:lvl5pPr>
            <a:lvl6pPr marL="0" marR="0" lvl="5" indent="0" algn="r">
              <a:spcBef>
                <a:spcPts val="0"/>
              </a:spcBef>
              <a:spcAft>
                <a:spcPts val="0"/>
              </a:spcAft>
              <a:buClr>
                <a:schemeClr val="dk2"/>
              </a:buClr>
              <a:buSzPts val="788"/>
              <a:buFont typeface="Calibri"/>
              <a:buNone/>
              <a:defRPr sz="788">
                <a:solidFill>
                  <a:schemeClr val="dk2"/>
                </a:solidFill>
                <a:latin typeface="Calibri"/>
                <a:ea typeface="Calibri"/>
                <a:cs typeface="Calibri"/>
                <a:sym typeface="Calibri"/>
              </a:defRPr>
            </a:lvl6pPr>
            <a:lvl7pPr marL="0" marR="0" lvl="6" indent="0" algn="r">
              <a:spcBef>
                <a:spcPts val="0"/>
              </a:spcBef>
              <a:spcAft>
                <a:spcPts val="0"/>
              </a:spcAft>
              <a:buClr>
                <a:schemeClr val="dk2"/>
              </a:buClr>
              <a:buSzPts val="788"/>
              <a:buFont typeface="Calibri"/>
              <a:buNone/>
              <a:defRPr sz="788">
                <a:solidFill>
                  <a:schemeClr val="dk2"/>
                </a:solidFill>
                <a:latin typeface="Calibri"/>
                <a:ea typeface="Calibri"/>
                <a:cs typeface="Calibri"/>
                <a:sym typeface="Calibri"/>
              </a:defRPr>
            </a:lvl7pPr>
            <a:lvl8pPr marL="0" marR="0" lvl="7" indent="0" algn="r">
              <a:spcBef>
                <a:spcPts val="0"/>
              </a:spcBef>
              <a:spcAft>
                <a:spcPts val="0"/>
              </a:spcAft>
              <a:buClr>
                <a:schemeClr val="dk2"/>
              </a:buClr>
              <a:buSzPts val="788"/>
              <a:buFont typeface="Calibri"/>
              <a:buNone/>
              <a:defRPr sz="788">
                <a:solidFill>
                  <a:schemeClr val="dk2"/>
                </a:solidFill>
                <a:latin typeface="Calibri"/>
                <a:ea typeface="Calibri"/>
                <a:cs typeface="Calibri"/>
                <a:sym typeface="Calibri"/>
              </a:defRPr>
            </a:lvl8pPr>
            <a:lvl9pPr marL="0" marR="0" lvl="8" indent="0" algn="r">
              <a:spcBef>
                <a:spcPts val="0"/>
              </a:spcBef>
              <a:spcAft>
                <a:spcPts val="0"/>
              </a:spcAft>
              <a:buClr>
                <a:schemeClr val="dk2"/>
              </a:buClr>
              <a:buSzPts val="788"/>
              <a:buFont typeface="Calibri"/>
              <a:buNone/>
              <a:defRPr sz="788">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100"/>
        <p:cNvGrpSpPr/>
        <p:nvPr/>
      </p:nvGrpSpPr>
      <p:grpSpPr>
        <a:xfrm>
          <a:off x="0" y="0"/>
          <a:ext cx="0" cy="0"/>
          <a:chOff x="0" y="0"/>
          <a:chExt cx="0" cy="0"/>
        </a:xfrm>
      </p:grpSpPr>
      <p:sp>
        <p:nvSpPr>
          <p:cNvPr id="101" name="Google Shape;101;p51"/>
          <p:cNvSpPr/>
          <p:nvPr/>
        </p:nvSpPr>
        <p:spPr>
          <a:xfrm>
            <a:off x="0" y="3714750"/>
            <a:ext cx="9141619" cy="142875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51"/>
          <p:cNvSpPr/>
          <p:nvPr/>
        </p:nvSpPr>
        <p:spPr>
          <a:xfrm>
            <a:off x="12" y="3686307"/>
            <a:ext cx="9141619" cy="4800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51"/>
          <p:cNvSpPr txBox="1">
            <a:spLocks noGrp="1"/>
          </p:cNvSpPr>
          <p:nvPr>
            <p:ph type="title"/>
          </p:nvPr>
        </p:nvSpPr>
        <p:spPr>
          <a:xfrm>
            <a:off x="822960" y="3806190"/>
            <a:ext cx="7584948" cy="617220"/>
          </a:xfrm>
          <a:prstGeom prst="rect">
            <a:avLst/>
          </a:prstGeom>
          <a:noFill/>
          <a:ln>
            <a:noFill/>
          </a:ln>
        </p:spPr>
        <p:txBody>
          <a:bodyPr spcFirstLastPara="1" wrap="square" lIns="91425" tIns="0" rIns="91425" bIns="0" anchor="b" anchorCtr="0">
            <a:noAutofit/>
          </a:bodyPr>
          <a:lstStyle>
            <a:lvl1pPr lvl="0" algn="l">
              <a:lnSpc>
                <a:spcPct val="85000"/>
              </a:lnSpc>
              <a:spcBef>
                <a:spcPts val="0"/>
              </a:spcBef>
              <a:spcAft>
                <a:spcPts val="0"/>
              </a:spcAft>
              <a:buClr>
                <a:srgbClr val="FFFFFF"/>
              </a:buClr>
              <a:buSzPts val="2700"/>
              <a:buFont typeface="Calibri"/>
              <a:buNone/>
              <a:defRPr sz="2700" b="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04" name="Google Shape;104;p51"/>
          <p:cNvPicPr preferRelativeResize="0">
            <a:picLocks noGrp="1"/>
          </p:cNvPicPr>
          <p:nvPr>
            <p:ph type="pic" idx="2"/>
          </p:nvPr>
        </p:nvPicPr>
        <p:blipFill/>
        <p:spPr>
          <a:xfrm>
            <a:off x="12" y="0"/>
            <a:ext cx="9143989" cy="3686307"/>
          </a:xfrm>
          <a:prstGeom prst="rect">
            <a:avLst/>
          </a:prstGeom>
          <a:blipFill rotWithShape="1">
            <a:blip r:embed="rId2">
              <a:alphaModFix/>
            </a:blip>
            <a:stretch>
              <a:fillRect/>
            </a:stretch>
          </a:blipFill>
          <a:ln>
            <a:noFill/>
          </a:ln>
        </p:spPr>
      </p:pic>
      <p:sp>
        <p:nvSpPr>
          <p:cNvPr id="105" name="Google Shape;105;p51"/>
          <p:cNvSpPr txBox="1">
            <a:spLocks noGrp="1"/>
          </p:cNvSpPr>
          <p:nvPr>
            <p:ph type="body" idx="1"/>
          </p:nvPr>
        </p:nvSpPr>
        <p:spPr>
          <a:xfrm>
            <a:off x="822960" y="4430267"/>
            <a:ext cx="7584948" cy="445770"/>
          </a:xfrm>
          <a:prstGeom prst="rect">
            <a:avLst/>
          </a:prstGeom>
          <a:noFill/>
          <a:ln>
            <a:noFill/>
          </a:ln>
        </p:spPr>
        <p:txBody>
          <a:bodyPr spcFirstLastPara="1" wrap="square" lIns="91425" tIns="0" rIns="91425" bIns="0" anchor="t" anchorCtr="0">
            <a:normAutofit/>
          </a:bodyPr>
          <a:lstStyle>
            <a:lvl1pPr marL="457200" lvl="0" indent="-228600" algn="l">
              <a:lnSpc>
                <a:spcPct val="90000"/>
              </a:lnSpc>
              <a:spcBef>
                <a:spcPts val="0"/>
              </a:spcBef>
              <a:spcAft>
                <a:spcPts val="0"/>
              </a:spcAft>
              <a:buSzPts val="1125"/>
              <a:buNone/>
              <a:defRPr sz="1125">
                <a:solidFill>
                  <a:srgbClr val="FFFFFF"/>
                </a:solidFill>
              </a:defRPr>
            </a:lvl1pPr>
            <a:lvl2pPr marL="914400" lvl="1" indent="-228600" algn="l">
              <a:lnSpc>
                <a:spcPct val="90000"/>
              </a:lnSpc>
              <a:spcBef>
                <a:spcPts val="450"/>
              </a:spcBef>
              <a:spcAft>
                <a:spcPts val="0"/>
              </a:spcAft>
              <a:buSzPts val="900"/>
              <a:buNone/>
              <a:defRPr sz="900"/>
            </a:lvl2pPr>
            <a:lvl3pPr marL="1371600" lvl="2" indent="-228600" algn="l">
              <a:lnSpc>
                <a:spcPct val="90000"/>
              </a:lnSpc>
              <a:spcBef>
                <a:spcPts val="300"/>
              </a:spcBef>
              <a:spcAft>
                <a:spcPts val="0"/>
              </a:spcAft>
              <a:buSzPts val="750"/>
              <a:buNone/>
              <a:defRPr sz="750"/>
            </a:lvl3pPr>
            <a:lvl4pPr marL="1828800" lvl="3" indent="-228600" algn="l">
              <a:lnSpc>
                <a:spcPct val="90000"/>
              </a:lnSpc>
              <a:spcBef>
                <a:spcPts val="300"/>
              </a:spcBef>
              <a:spcAft>
                <a:spcPts val="0"/>
              </a:spcAft>
              <a:buSzPts val="675"/>
              <a:buNone/>
              <a:defRPr sz="675"/>
            </a:lvl4pPr>
            <a:lvl5pPr marL="2286000" lvl="4" indent="-228600" algn="l">
              <a:lnSpc>
                <a:spcPct val="90000"/>
              </a:lnSpc>
              <a:spcBef>
                <a:spcPts val="300"/>
              </a:spcBef>
              <a:spcAft>
                <a:spcPts val="0"/>
              </a:spcAft>
              <a:buSzPts val="675"/>
              <a:buNone/>
              <a:defRPr sz="675"/>
            </a:lvl5pPr>
            <a:lvl6pPr marL="2743200" lvl="5" indent="-228600" algn="l">
              <a:lnSpc>
                <a:spcPct val="90000"/>
              </a:lnSpc>
              <a:spcBef>
                <a:spcPts val="300"/>
              </a:spcBef>
              <a:spcAft>
                <a:spcPts val="0"/>
              </a:spcAft>
              <a:buSzPts val="675"/>
              <a:buNone/>
              <a:defRPr sz="675"/>
            </a:lvl6pPr>
            <a:lvl7pPr marL="3200400" lvl="6" indent="-228600" algn="l">
              <a:lnSpc>
                <a:spcPct val="90000"/>
              </a:lnSpc>
              <a:spcBef>
                <a:spcPts val="300"/>
              </a:spcBef>
              <a:spcAft>
                <a:spcPts val="0"/>
              </a:spcAft>
              <a:buSzPts val="675"/>
              <a:buNone/>
              <a:defRPr sz="675"/>
            </a:lvl7pPr>
            <a:lvl8pPr marL="3657600" lvl="7" indent="-228600" algn="l">
              <a:lnSpc>
                <a:spcPct val="90000"/>
              </a:lnSpc>
              <a:spcBef>
                <a:spcPts val="300"/>
              </a:spcBef>
              <a:spcAft>
                <a:spcPts val="0"/>
              </a:spcAft>
              <a:buSzPts val="675"/>
              <a:buNone/>
              <a:defRPr sz="675"/>
            </a:lvl8pPr>
            <a:lvl9pPr marL="4114800" lvl="8" indent="-228600" algn="l">
              <a:lnSpc>
                <a:spcPct val="90000"/>
              </a:lnSpc>
              <a:spcBef>
                <a:spcPts val="300"/>
              </a:spcBef>
              <a:spcAft>
                <a:spcPts val="300"/>
              </a:spcAft>
              <a:buSzPts val="675"/>
              <a:buNone/>
              <a:defRPr sz="675"/>
            </a:lvl9pPr>
          </a:lstStyle>
          <a:p>
            <a:endParaRPr/>
          </a:p>
        </p:txBody>
      </p:sp>
      <p:sp>
        <p:nvSpPr>
          <p:cNvPr id="106" name="Google Shape;106;p51"/>
          <p:cNvSpPr txBox="1">
            <a:spLocks noGrp="1"/>
          </p:cNvSpPr>
          <p:nvPr>
            <p:ph type="dt" idx="10"/>
          </p:nvPr>
        </p:nvSpPr>
        <p:spPr>
          <a:xfrm>
            <a:off x="822961" y="4844839"/>
            <a:ext cx="1854203"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51"/>
          <p:cNvSpPr txBox="1">
            <a:spLocks noGrp="1"/>
          </p:cNvSpPr>
          <p:nvPr>
            <p:ph type="ftr" idx="11"/>
          </p:nvPr>
        </p:nvSpPr>
        <p:spPr>
          <a:xfrm>
            <a:off x="2764639" y="4844839"/>
            <a:ext cx="3617103"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 name="Google Shape;108;p51"/>
          <p:cNvSpPr txBox="1">
            <a:spLocks noGrp="1"/>
          </p:cNvSpPr>
          <p:nvPr>
            <p:ph type="sldNum" idx="12"/>
          </p:nvPr>
        </p:nvSpPr>
        <p:spPr>
          <a:xfrm>
            <a:off x="7425344" y="4844839"/>
            <a:ext cx="984019"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FFFFFF"/>
              </a:buClr>
              <a:buSzPts val="700"/>
              <a:buFont typeface="Calibri"/>
              <a:buNone/>
              <a:defRPr/>
            </a:lvl1pPr>
            <a:lvl2pPr marL="0" lvl="1" indent="0" algn="r">
              <a:spcBef>
                <a:spcPts val="0"/>
              </a:spcBef>
              <a:spcAft>
                <a:spcPts val="0"/>
              </a:spcAft>
              <a:buClr>
                <a:srgbClr val="FFFFFF"/>
              </a:buClr>
              <a:buSzPts val="700"/>
              <a:buFont typeface="Calibri"/>
              <a:buNone/>
              <a:defRPr/>
            </a:lvl2pPr>
            <a:lvl3pPr marL="0" lvl="2" indent="0" algn="r">
              <a:spcBef>
                <a:spcPts val="0"/>
              </a:spcBef>
              <a:spcAft>
                <a:spcPts val="0"/>
              </a:spcAft>
              <a:buClr>
                <a:srgbClr val="FFFFFF"/>
              </a:buClr>
              <a:buSzPts val="700"/>
              <a:buFont typeface="Calibri"/>
              <a:buNone/>
              <a:defRPr/>
            </a:lvl3pPr>
            <a:lvl4pPr marL="0" lvl="3" indent="0" algn="r">
              <a:spcBef>
                <a:spcPts val="0"/>
              </a:spcBef>
              <a:spcAft>
                <a:spcPts val="0"/>
              </a:spcAft>
              <a:buClr>
                <a:srgbClr val="FFFFFF"/>
              </a:buClr>
              <a:buSzPts val="700"/>
              <a:buFont typeface="Calibri"/>
              <a:buNone/>
              <a:defRPr/>
            </a:lvl4pPr>
            <a:lvl5pPr marL="0" lvl="4" indent="0" algn="r">
              <a:spcBef>
                <a:spcPts val="0"/>
              </a:spcBef>
              <a:spcAft>
                <a:spcPts val="0"/>
              </a:spcAft>
              <a:buClr>
                <a:srgbClr val="FFFFFF"/>
              </a:buClr>
              <a:buSzPts val="700"/>
              <a:buFont typeface="Calibri"/>
              <a:buNone/>
              <a:defRPr/>
            </a:lvl5pPr>
            <a:lvl6pPr marL="0" lvl="5" indent="0" algn="r">
              <a:spcBef>
                <a:spcPts val="0"/>
              </a:spcBef>
              <a:spcAft>
                <a:spcPts val="0"/>
              </a:spcAft>
              <a:buClr>
                <a:srgbClr val="FFFFFF"/>
              </a:buClr>
              <a:buSzPts val="700"/>
              <a:buFont typeface="Calibri"/>
              <a:buNone/>
              <a:defRPr/>
            </a:lvl6pPr>
            <a:lvl7pPr marL="0" lvl="6" indent="0" algn="r">
              <a:spcBef>
                <a:spcPts val="0"/>
              </a:spcBef>
              <a:spcAft>
                <a:spcPts val="0"/>
              </a:spcAft>
              <a:buClr>
                <a:srgbClr val="FFFFFF"/>
              </a:buClr>
              <a:buSzPts val="700"/>
              <a:buFont typeface="Calibri"/>
              <a:buNone/>
              <a:defRPr/>
            </a:lvl7pPr>
            <a:lvl8pPr marL="0" lvl="7" indent="0" algn="r">
              <a:spcBef>
                <a:spcPts val="0"/>
              </a:spcBef>
              <a:spcAft>
                <a:spcPts val="0"/>
              </a:spcAft>
              <a:buClr>
                <a:srgbClr val="FFFFFF"/>
              </a:buClr>
              <a:buSzPts val="700"/>
              <a:buFont typeface="Calibri"/>
              <a:buNone/>
              <a:defRPr/>
            </a:lvl8pPr>
            <a:lvl9pPr marL="0" lvl="8" indent="0" algn="r">
              <a:spcBef>
                <a:spcPts val="0"/>
              </a:spcBef>
              <a:spcAft>
                <a:spcPts val="0"/>
              </a:spcAft>
              <a:buClr>
                <a:srgbClr val="FFFFFF"/>
              </a:buClr>
              <a:buSzPts val="700"/>
              <a:buFont typeface="Calibri"/>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09"/>
        <p:cNvGrpSpPr/>
        <p:nvPr/>
      </p:nvGrpSpPr>
      <p:grpSpPr>
        <a:xfrm>
          <a:off x="0" y="0"/>
          <a:ext cx="0" cy="0"/>
          <a:chOff x="0" y="0"/>
          <a:chExt cx="0" cy="0"/>
        </a:xfrm>
      </p:grpSpPr>
      <p:sp>
        <p:nvSpPr>
          <p:cNvPr id="110" name="Google Shape;110;p52"/>
          <p:cNvSpPr txBox="1">
            <a:spLocks noGrp="1"/>
          </p:cNvSpPr>
          <p:nvPr>
            <p:ph type="title"/>
          </p:nvPr>
        </p:nvSpPr>
        <p:spPr>
          <a:xfrm>
            <a:off x="822960" y="214953"/>
            <a:ext cx="7543800" cy="1088068"/>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1" name="Google Shape;111;p52"/>
          <p:cNvSpPr txBox="1">
            <a:spLocks noGrp="1"/>
          </p:cNvSpPr>
          <p:nvPr>
            <p:ph type="body" idx="1"/>
          </p:nvPr>
        </p:nvSpPr>
        <p:spPr>
          <a:xfrm rot="5400000">
            <a:off x="3086100" y="-878839"/>
            <a:ext cx="3017520" cy="7543800"/>
          </a:xfrm>
          <a:prstGeom prst="rect">
            <a:avLst/>
          </a:prstGeom>
          <a:noFill/>
          <a:ln>
            <a:noFill/>
          </a:ln>
        </p:spPr>
        <p:txBody>
          <a:bodyPr spcFirstLastPara="1" wrap="square" lIns="45700" tIns="0" rIns="45700" bIns="0" anchor="t" anchorCtr="0">
            <a:normAutofit/>
          </a:bodyPr>
          <a:lstStyle>
            <a:lvl1pPr marL="457200" lvl="0" indent="-342900" algn="l">
              <a:lnSpc>
                <a:spcPct val="90000"/>
              </a:lnSpc>
              <a:spcBef>
                <a:spcPts val="900"/>
              </a:spcBef>
              <a:spcAft>
                <a:spcPts val="0"/>
              </a:spcAft>
              <a:buSzPts val="1800"/>
              <a:buChar char=" "/>
              <a:defRPr/>
            </a:lvl1pPr>
            <a:lvl2pPr marL="914400" lvl="1" indent="-342900" algn="l">
              <a:lnSpc>
                <a:spcPct val="90000"/>
              </a:lnSpc>
              <a:spcBef>
                <a:spcPts val="150"/>
              </a:spcBef>
              <a:spcAft>
                <a:spcPts val="0"/>
              </a:spcAft>
              <a:buSzPts val="1800"/>
              <a:buChar char="◦"/>
              <a:defRPr/>
            </a:lvl2pPr>
            <a:lvl3pPr marL="1371600" lvl="2" indent="-342900" algn="l">
              <a:lnSpc>
                <a:spcPct val="90000"/>
              </a:lnSpc>
              <a:spcBef>
                <a:spcPts val="300"/>
              </a:spcBef>
              <a:spcAft>
                <a:spcPts val="0"/>
              </a:spcAft>
              <a:buSzPts val="1800"/>
              <a:buChar char="◦"/>
              <a:defRPr/>
            </a:lvl3pPr>
            <a:lvl4pPr marL="1828800" lvl="3" indent="-342900" algn="l">
              <a:lnSpc>
                <a:spcPct val="90000"/>
              </a:lnSpc>
              <a:spcBef>
                <a:spcPts val="300"/>
              </a:spcBef>
              <a:spcAft>
                <a:spcPts val="0"/>
              </a:spcAft>
              <a:buSzPts val="1800"/>
              <a:buChar char="◦"/>
              <a:defRPr/>
            </a:lvl4pPr>
            <a:lvl5pPr marL="2286000" lvl="4" indent="-342900" algn="l">
              <a:lnSpc>
                <a:spcPct val="90000"/>
              </a:lnSpc>
              <a:spcBef>
                <a:spcPts val="300"/>
              </a:spcBef>
              <a:spcAft>
                <a:spcPts val="0"/>
              </a:spcAft>
              <a:buSzPts val="1800"/>
              <a:buChar char="◦"/>
              <a:defRPr/>
            </a:lvl5pPr>
            <a:lvl6pPr marL="2743200" lvl="5" indent="-342900" algn="l">
              <a:lnSpc>
                <a:spcPct val="90000"/>
              </a:lnSpc>
              <a:spcBef>
                <a:spcPts val="300"/>
              </a:spcBef>
              <a:spcAft>
                <a:spcPts val="0"/>
              </a:spcAft>
              <a:buSzPts val="1800"/>
              <a:buChar char="◦"/>
              <a:defRPr/>
            </a:lvl6pPr>
            <a:lvl7pPr marL="3200400" lvl="6" indent="-342900" algn="l">
              <a:lnSpc>
                <a:spcPct val="90000"/>
              </a:lnSpc>
              <a:spcBef>
                <a:spcPts val="300"/>
              </a:spcBef>
              <a:spcAft>
                <a:spcPts val="0"/>
              </a:spcAft>
              <a:buSzPts val="1800"/>
              <a:buChar char="◦"/>
              <a:defRPr/>
            </a:lvl7pPr>
            <a:lvl8pPr marL="3657600" lvl="7" indent="-342900" algn="l">
              <a:lnSpc>
                <a:spcPct val="90000"/>
              </a:lnSpc>
              <a:spcBef>
                <a:spcPts val="300"/>
              </a:spcBef>
              <a:spcAft>
                <a:spcPts val="0"/>
              </a:spcAft>
              <a:buSzPts val="1800"/>
              <a:buChar char="◦"/>
              <a:defRPr/>
            </a:lvl8pPr>
            <a:lvl9pPr marL="4114800" lvl="8" indent="-342900" algn="l">
              <a:lnSpc>
                <a:spcPct val="90000"/>
              </a:lnSpc>
              <a:spcBef>
                <a:spcPts val="300"/>
              </a:spcBef>
              <a:spcAft>
                <a:spcPts val="300"/>
              </a:spcAft>
              <a:buSzPts val="1800"/>
              <a:buChar char="◦"/>
              <a:defRPr/>
            </a:lvl9pPr>
          </a:lstStyle>
          <a:p>
            <a:endParaRPr/>
          </a:p>
        </p:txBody>
      </p:sp>
      <p:sp>
        <p:nvSpPr>
          <p:cNvPr id="112" name="Google Shape;112;p52"/>
          <p:cNvSpPr txBox="1">
            <a:spLocks noGrp="1"/>
          </p:cNvSpPr>
          <p:nvPr>
            <p:ph type="dt" idx="10"/>
          </p:nvPr>
        </p:nvSpPr>
        <p:spPr>
          <a:xfrm>
            <a:off x="822961" y="4844839"/>
            <a:ext cx="1854203"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52"/>
          <p:cNvSpPr txBox="1">
            <a:spLocks noGrp="1"/>
          </p:cNvSpPr>
          <p:nvPr>
            <p:ph type="ftr" idx="11"/>
          </p:nvPr>
        </p:nvSpPr>
        <p:spPr>
          <a:xfrm>
            <a:off x="2764639" y="4844839"/>
            <a:ext cx="3617103"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52"/>
          <p:cNvSpPr txBox="1">
            <a:spLocks noGrp="1"/>
          </p:cNvSpPr>
          <p:nvPr>
            <p:ph type="sldNum" idx="12"/>
          </p:nvPr>
        </p:nvSpPr>
        <p:spPr>
          <a:xfrm>
            <a:off x="7425344" y="4844839"/>
            <a:ext cx="984019"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FFFFFF"/>
              </a:buClr>
              <a:buSzPts val="700"/>
              <a:buFont typeface="Calibri"/>
              <a:buNone/>
              <a:defRPr/>
            </a:lvl1pPr>
            <a:lvl2pPr marL="0" lvl="1" indent="0" algn="r">
              <a:spcBef>
                <a:spcPts val="0"/>
              </a:spcBef>
              <a:spcAft>
                <a:spcPts val="0"/>
              </a:spcAft>
              <a:buClr>
                <a:srgbClr val="FFFFFF"/>
              </a:buClr>
              <a:buSzPts val="700"/>
              <a:buFont typeface="Calibri"/>
              <a:buNone/>
              <a:defRPr/>
            </a:lvl2pPr>
            <a:lvl3pPr marL="0" lvl="2" indent="0" algn="r">
              <a:spcBef>
                <a:spcPts val="0"/>
              </a:spcBef>
              <a:spcAft>
                <a:spcPts val="0"/>
              </a:spcAft>
              <a:buClr>
                <a:srgbClr val="FFFFFF"/>
              </a:buClr>
              <a:buSzPts val="700"/>
              <a:buFont typeface="Calibri"/>
              <a:buNone/>
              <a:defRPr/>
            </a:lvl3pPr>
            <a:lvl4pPr marL="0" lvl="3" indent="0" algn="r">
              <a:spcBef>
                <a:spcPts val="0"/>
              </a:spcBef>
              <a:spcAft>
                <a:spcPts val="0"/>
              </a:spcAft>
              <a:buClr>
                <a:srgbClr val="FFFFFF"/>
              </a:buClr>
              <a:buSzPts val="700"/>
              <a:buFont typeface="Calibri"/>
              <a:buNone/>
              <a:defRPr/>
            </a:lvl4pPr>
            <a:lvl5pPr marL="0" lvl="4" indent="0" algn="r">
              <a:spcBef>
                <a:spcPts val="0"/>
              </a:spcBef>
              <a:spcAft>
                <a:spcPts val="0"/>
              </a:spcAft>
              <a:buClr>
                <a:srgbClr val="FFFFFF"/>
              </a:buClr>
              <a:buSzPts val="700"/>
              <a:buFont typeface="Calibri"/>
              <a:buNone/>
              <a:defRPr/>
            </a:lvl5pPr>
            <a:lvl6pPr marL="0" lvl="5" indent="0" algn="r">
              <a:spcBef>
                <a:spcPts val="0"/>
              </a:spcBef>
              <a:spcAft>
                <a:spcPts val="0"/>
              </a:spcAft>
              <a:buClr>
                <a:srgbClr val="FFFFFF"/>
              </a:buClr>
              <a:buSzPts val="700"/>
              <a:buFont typeface="Calibri"/>
              <a:buNone/>
              <a:defRPr/>
            </a:lvl6pPr>
            <a:lvl7pPr marL="0" lvl="6" indent="0" algn="r">
              <a:spcBef>
                <a:spcPts val="0"/>
              </a:spcBef>
              <a:spcAft>
                <a:spcPts val="0"/>
              </a:spcAft>
              <a:buClr>
                <a:srgbClr val="FFFFFF"/>
              </a:buClr>
              <a:buSzPts val="700"/>
              <a:buFont typeface="Calibri"/>
              <a:buNone/>
              <a:defRPr/>
            </a:lvl7pPr>
            <a:lvl8pPr marL="0" lvl="7" indent="0" algn="r">
              <a:spcBef>
                <a:spcPts val="0"/>
              </a:spcBef>
              <a:spcAft>
                <a:spcPts val="0"/>
              </a:spcAft>
              <a:buClr>
                <a:srgbClr val="FFFFFF"/>
              </a:buClr>
              <a:buSzPts val="700"/>
              <a:buFont typeface="Calibri"/>
              <a:buNone/>
              <a:defRPr/>
            </a:lvl8pPr>
            <a:lvl9pPr marL="0" lvl="8" indent="0" algn="r">
              <a:spcBef>
                <a:spcPts val="0"/>
              </a:spcBef>
              <a:spcAft>
                <a:spcPts val="0"/>
              </a:spcAft>
              <a:buClr>
                <a:srgbClr val="FFFFFF"/>
              </a:buClr>
              <a:buSzPts val="700"/>
              <a:buFont typeface="Calibri"/>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115"/>
        <p:cNvGrpSpPr/>
        <p:nvPr/>
      </p:nvGrpSpPr>
      <p:grpSpPr>
        <a:xfrm>
          <a:off x="0" y="0"/>
          <a:ext cx="0" cy="0"/>
          <a:chOff x="0" y="0"/>
          <a:chExt cx="0" cy="0"/>
        </a:xfrm>
      </p:grpSpPr>
      <p:sp>
        <p:nvSpPr>
          <p:cNvPr id="116" name="Google Shape;116;p53"/>
          <p:cNvSpPr/>
          <p:nvPr/>
        </p:nvSpPr>
        <p:spPr>
          <a:xfrm>
            <a:off x="2382" y="4800600"/>
            <a:ext cx="9141619" cy="3429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53"/>
          <p:cNvSpPr/>
          <p:nvPr/>
        </p:nvSpPr>
        <p:spPr>
          <a:xfrm>
            <a:off x="12" y="4750737"/>
            <a:ext cx="9141619" cy="4800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53"/>
          <p:cNvSpPr txBox="1">
            <a:spLocks noGrp="1"/>
          </p:cNvSpPr>
          <p:nvPr>
            <p:ph type="title"/>
          </p:nvPr>
        </p:nvSpPr>
        <p:spPr>
          <a:xfrm rot="5400000">
            <a:off x="5370480" y="1484280"/>
            <a:ext cx="4318066" cy="1971675"/>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9" name="Google Shape;119;p53"/>
          <p:cNvSpPr txBox="1">
            <a:spLocks noGrp="1"/>
          </p:cNvSpPr>
          <p:nvPr>
            <p:ph type="body" idx="1"/>
          </p:nvPr>
        </p:nvSpPr>
        <p:spPr>
          <a:xfrm rot="5400000">
            <a:off x="1369979" y="-430246"/>
            <a:ext cx="4318067" cy="5800725"/>
          </a:xfrm>
          <a:prstGeom prst="rect">
            <a:avLst/>
          </a:prstGeom>
          <a:noFill/>
          <a:ln>
            <a:noFill/>
          </a:ln>
        </p:spPr>
        <p:txBody>
          <a:bodyPr spcFirstLastPara="1" wrap="square" lIns="45700" tIns="0" rIns="45700" bIns="0" anchor="t" anchorCtr="0">
            <a:normAutofit/>
          </a:bodyPr>
          <a:lstStyle>
            <a:lvl1pPr marL="457200" lvl="0" indent="-342900" algn="l">
              <a:lnSpc>
                <a:spcPct val="90000"/>
              </a:lnSpc>
              <a:spcBef>
                <a:spcPts val="900"/>
              </a:spcBef>
              <a:spcAft>
                <a:spcPts val="0"/>
              </a:spcAft>
              <a:buSzPts val="1800"/>
              <a:buChar char=" "/>
              <a:defRPr/>
            </a:lvl1pPr>
            <a:lvl2pPr marL="914400" lvl="1" indent="-342900" algn="l">
              <a:lnSpc>
                <a:spcPct val="90000"/>
              </a:lnSpc>
              <a:spcBef>
                <a:spcPts val="150"/>
              </a:spcBef>
              <a:spcAft>
                <a:spcPts val="0"/>
              </a:spcAft>
              <a:buSzPts val="1800"/>
              <a:buChar char="◦"/>
              <a:defRPr/>
            </a:lvl2pPr>
            <a:lvl3pPr marL="1371600" lvl="2" indent="-342900" algn="l">
              <a:lnSpc>
                <a:spcPct val="90000"/>
              </a:lnSpc>
              <a:spcBef>
                <a:spcPts val="300"/>
              </a:spcBef>
              <a:spcAft>
                <a:spcPts val="0"/>
              </a:spcAft>
              <a:buSzPts val="1800"/>
              <a:buChar char="◦"/>
              <a:defRPr/>
            </a:lvl3pPr>
            <a:lvl4pPr marL="1828800" lvl="3" indent="-342900" algn="l">
              <a:lnSpc>
                <a:spcPct val="90000"/>
              </a:lnSpc>
              <a:spcBef>
                <a:spcPts val="300"/>
              </a:spcBef>
              <a:spcAft>
                <a:spcPts val="0"/>
              </a:spcAft>
              <a:buSzPts val="1800"/>
              <a:buChar char="◦"/>
              <a:defRPr/>
            </a:lvl4pPr>
            <a:lvl5pPr marL="2286000" lvl="4" indent="-342900" algn="l">
              <a:lnSpc>
                <a:spcPct val="90000"/>
              </a:lnSpc>
              <a:spcBef>
                <a:spcPts val="300"/>
              </a:spcBef>
              <a:spcAft>
                <a:spcPts val="0"/>
              </a:spcAft>
              <a:buSzPts val="1800"/>
              <a:buChar char="◦"/>
              <a:defRPr/>
            </a:lvl5pPr>
            <a:lvl6pPr marL="2743200" lvl="5" indent="-342900" algn="l">
              <a:lnSpc>
                <a:spcPct val="90000"/>
              </a:lnSpc>
              <a:spcBef>
                <a:spcPts val="300"/>
              </a:spcBef>
              <a:spcAft>
                <a:spcPts val="0"/>
              </a:spcAft>
              <a:buSzPts val="1800"/>
              <a:buChar char="◦"/>
              <a:defRPr/>
            </a:lvl6pPr>
            <a:lvl7pPr marL="3200400" lvl="6" indent="-342900" algn="l">
              <a:lnSpc>
                <a:spcPct val="90000"/>
              </a:lnSpc>
              <a:spcBef>
                <a:spcPts val="300"/>
              </a:spcBef>
              <a:spcAft>
                <a:spcPts val="0"/>
              </a:spcAft>
              <a:buSzPts val="1800"/>
              <a:buChar char="◦"/>
              <a:defRPr/>
            </a:lvl7pPr>
            <a:lvl8pPr marL="3657600" lvl="7" indent="-342900" algn="l">
              <a:lnSpc>
                <a:spcPct val="90000"/>
              </a:lnSpc>
              <a:spcBef>
                <a:spcPts val="300"/>
              </a:spcBef>
              <a:spcAft>
                <a:spcPts val="0"/>
              </a:spcAft>
              <a:buSzPts val="1800"/>
              <a:buChar char="◦"/>
              <a:defRPr/>
            </a:lvl8pPr>
            <a:lvl9pPr marL="4114800" lvl="8" indent="-342900" algn="l">
              <a:lnSpc>
                <a:spcPct val="90000"/>
              </a:lnSpc>
              <a:spcBef>
                <a:spcPts val="300"/>
              </a:spcBef>
              <a:spcAft>
                <a:spcPts val="300"/>
              </a:spcAft>
              <a:buSzPts val="1800"/>
              <a:buChar char="◦"/>
              <a:defRPr/>
            </a:lvl9pPr>
          </a:lstStyle>
          <a:p>
            <a:endParaRPr/>
          </a:p>
        </p:txBody>
      </p:sp>
      <p:sp>
        <p:nvSpPr>
          <p:cNvPr id="120" name="Google Shape;120;p53"/>
          <p:cNvSpPr txBox="1">
            <a:spLocks noGrp="1"/>
          </p:cNvSpPr>
          <p:nvPr>
            <p:ph type="dt" idx="10"/>
          </p:nvPr>
        </p:nvSpPr>
        <p:spPr>
          <a:xfrm>
            <a:off x="822961" y="4844839"/>
            <a:ext cx="1854203"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p53"/>
          <p:cNvSpPr txBox="1">
            <a:spLocks noGrp="1"/>
          </p:cNvSpPr>
          <p:nvPr>
            <p:ph type="ftr" idx="11"/>
          </p:nvPr>
        </p:nvSpPr>
        <p:spPr>
          <a:xfrm>
            <a:off x="2764639" y="4844839"/>
            <a:ext cx="3617103"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53"/>
          <p:cNvSpPr txBox="1">
            <a:spLocks noGrp="1"/>
          </p:cNvSpPr>
          <p:nvPr>
            <p:ph type="sldNum" idx="12"/>
          </p:nvPr>
        </p:nvSpPr>
        <p:spPr>
          <a:xfrm>
            <a:off x="7425344" y="4844839"/>
            <a:ext cx="984019"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FFFFFF"/>
              </a:buClr>
              <a:buSzPts val="700"/>
              <a:buFont typeface="Calibri"/>
              <a:buNone/>
              <a:defRPr/>
            </a:lvl1pPr>
            <a:lvl2pPr marL="0" lvl="1" indent="0" algn="r">
              <a:spcBef>
                <a:spcPts val="0"/>
              </a:spcBef>
              <a:spcAft>
                <a:spcPts val="0"/>
              </a:spcAft>
              <a:buClr>
                <a:srgbClr val="FFFFFF"/>
              </a:buClr>
              <a:buSzPts val="700"/>
              <a:buFont typeface="Calibri"/>
              <a:buNone/>
              <a:defRPr/>
            </a:lvl2pPr>
            <a:lvl3pPr marL="0" lvl="2" indent="0" algn="r">
              <a:spcBef>
                <a:spcPts val="0"/>
              </a:spcBef>
              <a:spcAft>
                <a:spcPts val="0"/>
              </a:spcAft>
              <a:buClr>
                <a:srgbClr val="FFFFFF"/>
              </a:buClr>
              <a:buSzPts val="700"/>
              <a:buFont typeface="Calibri"/>
              <a:buNone/>
              <a:defRPr/>
            </a:lvl3pPr>
            <a:lvl4pPr marL="0" lvl="3" indent="0" algn="r">
              <a:spcBef>
                <a:spcPts val="0"/>
              </a:spcBef>
              <a:spcAft>
                <a:spcPts val="0"/>
              </a:spcAft>
              <a:buClr>
                <a:srgbClr val="FFFFFF"/>
              </a:buClr>
              <a:buSzPts val="700"/>
              <a:buFont typeface="Calibri"/>
              <a:buNone/>
              <a:defRPr/>
            </a:lvl4pPr>
            <a:lvl5pPr marL="0" lvl="4" indent="0" algn="r">
              <a:spcBef>
                <a:spcPts val="0"/>
              </a:spcBef>
              <a:spcAft>
                <a:spcPts val="0"/>
              </a:spcAft>
              <a:buClr>
                <a:srgbClr val="FFFFFF"/>
              </a:buClr>
              <a:buSzPts val="700"/>
              <a:buFont typeface="Calibri"/>
              <a:buNone/>
              <a:defRPr/>
            </a:lvl5pPr>
            <a:lvl6pPr marL="0" lvl="5" indent="0" algn="r">
              <a:spcBef>
                <a:spcPts val="0"/>
              </a:spcBef>
              <a:spcAft>
                <a:spcPts val="0"/>
              </a:spcAft>
              <a:buClr>
                <a:srgbClr val="FFFFFF"/>
              </a:buClr>
              <a:buSzPts val="700"/>
              <a:buFont typeface="Calibri"/>
              <a:buNone/>
              <a:defRPr/>
            </a:lvl6pPr>
            <a:lvl7pPr marL="0" lvl="6" indent="0" algn="r">
              <a:spcBef>
                <a:spcPts val="0"/>
              </a:spcBef>
              <a:spcAft>
                <a:spcPts val="0"/>
              </a:spcAft>
              <a:buClr>
                <a:srgbClr val="FFFFFF"/>
              </a:buClr>
              <a:buSzPts val="700"/>
              <a:buFont typeface="Calibri"/>
              <a:buNone/>
              <a:defRPr/>
            </a:lvl7pPr>
            <a:lvl8pPr marL="0" lvl="7" indent="0" algn="r">
              <a:spcBef>
                <a:spcPts val="0"/>
              </a:spcBef>
              <a:spcAft>
                <a:spcPts val="0"/>
              </a:spcAft>
              <a:buClr>
                <a:srgbClr val="FFFFFF"/>
              </a:buClr>
              <a:buSzPts val="700"/>
              <a:buFont typeface="Calibri"/>
              <a:buNone/>
              <a:defRPr/>
            </a:lvl8pPr>
            <a:lvl9pPr marL="0" lvl="8" indent="0" algn="r">
              <a:spcBef>
                <a:spcPts val="0"/>
              </a:spcBef>
              <a:spcAft>
                <a:spcPts val="0"/>
              </a:spcAft>
              <a:buClr>
                <a:srgbClr val="FFFFFF"/>
              </a:buClr>
              <a:buSzPts val="700"/>
              <a:buFont typeface="Calibri"/>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
        <p:cNvGrpSpPr/>
        <p:nvPr/>
      </p:nvGrpSpPr>
      <p:grpSpPr>
        <a:xfrm>
          <a:off x="0" y="0"/>
          <a:ext cx="0" cy="0"/>
          <a:chOff x="0" y="0"/>
          <a:chExt cx="0" cy="0"/>
        </a:xfrm>
      </p:grpSpPr>
      <p:sp>
        <p:nvSpPr>
          <p:cNvPr id="24" name="Google Shape;24;p3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85000"/>
              </a:lnSpc>
              <a:spcBef>
                <a:spcPts val="0"/>
              </a:spcBef>
              <a:spcAft>
                <a:spcPts val="0"/>
              </a:spcAft>
              <a:buClr>
                <a:srgbClr val="3F3F3F"/>
              </a:buClr>
              <a:buSzPts val="2800"/>
              <a:buFont typeface="Calibri"/>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5" name="Google Shape;25;p3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90000"/>
              </a:lnSpc>
              <a:spcBef>
                <a:spcPts val="0"/>
              </a:spcBef>
              <a:spcAft>
                <a:spcPts val="0"/>
              </a:spcAft>
              <a:buSzPts val="1800"/>
              <a:buChar char="●"/>
              <a:defRPr/>
            </a:lvl1pPr>
            <a:lvl2pPr marL="914400" lvl="1" indent="-317500" algn="l">
              <a:lnSpc>
                <a:spcPct val="90000"/>
              </a:lnSpc>
              <a:spcBef>
                <a:spcPts val="0"/>
              </a:spcBef>
              <a:spcAft>
                <a:spcPts val="0"/>
              </a:spcAft>
              <a:buSzPts val="1400"/>
              <a:buChar char="○"/>
              <a:defRPr/>
            </a:lvl2pPr>
            <a:lvl3pPr marL="1371600" lvl="2" indent="-317500" algn="l">
              <a:lnSpc>
                <a:spcPct val="90000"/>
              </a:lnSpc>
              <a:spcBef>
                <a:spcPts val="0"/>
              </a:spcBef>
              <a:spcAft>
                <a:spcPts val="0"/>
              </a:spcAft>
              <a:buSzPts val="1400"/>
              <a:buChar char="■"/>
              <a:defRPr/>
            </a:lvl3pPr>
            <a:lvl4pPr marL="1828800" lvl="3" indent="-317500" algn="l">
              <a:lnSpc>
                <a:spcPct val="90000"/>
              </a:lnSpc>
              <a:spcBef>
                <a:spcPts val="0"/>
              </a:spcBef>
              <a:spcAft>
                <a:spcPts val="0"/>
              </a:spcAft>
              <a:buSzPts val="1400"/>
              <a:buChar char="●"/>
              <a:defRPr/>
            </a:lvl4pPr>
            <a:lvl5pPr marL="2286000" lvl="4" indent="-317500" algn="l">
              <a:lnSpc>
                <a:spcPct val="90000"/>
              </a:lnSpc>
              <a:spcBef>
                <a:spcPts val="0"/>
              </a:spcBef>
              <a:spcAft>
                <a:spcPts val="0"/>
              </a:spcAft>
              <a:buSzPts val="1400"/>
              <a:buChar char="○"/>
              <a:defRPr/>
            </a:lvl5pPr>
            <a:lvl6pPr marL="2743200" lvl="5" indent="-317500" algn="l">
              <a:lnSpc>
                <a:spcPct val="90000"/>
              </a:lnSpc>
              <a:spcBef>
                <a:spcPts val="0"/>
              </a:spcBef>
              <a:spcAft>
                <a:spcPts val="0"/>
              </a:spcAft>
              <a:buSzPts val="1400"/>
              <a:buChar char="■"/>
              <a:defRPr/>
            </a:lvl6pPr>
            <a:lvl7pPr marL="3200400" lvl="6" indent="-317500" algn="l">
              <a:lnSpc>
                <a:spcPct val="90000"/>
              </a:lnSpc>
              <a:spcBef>
                <a:spcPts val="0"/>
              </a:spcBef>
              <a:spcAft>
                <a:spcPts val="0"/>
              </a:spcAft>
              <a:buSzPts val="1400"/>
              <a:buChar char="●"/>
              <a:defRPr/>
            </a:lvl7pPr>
            <a:lvl8pPr marL="3657600" lvl="7" indent="-317500" algn="l">
              <a:lnSpc>
                <a:spcPct val="90000"/>
              </a:lnSpc>
              <a:spcBef>
                <a:spcPts val="0"/>
              </a:spcBef>
              <a:spcAft>
                <a:spcPts val="0"/>
              </a:spcAft>
              <a:buSzPts val="1400"/>
              <a:buChar char="○"/>
              <a:defRPr/>
            </a:lvl8pPr>
            <a:lvl9pPr marL="4114800" lvl="8" indent="-317500" algn="l">
              <a:lnSpc>
                <a:spcPct val="90000"/>
              </a:lnSpc>
              <a:spcBef>
                <a:spcPts val="0"/>
              </a:spcBef>
              <a:spcAft>
                <a:spcPts val="0"/>
              </a:spcAft>
              <a:buSzPts val="1400"/>
              <a:buChar char="■"/>
              <a:defRPr/>
            </a:lvl9pPr>
          </a:lstStyle>
          <a:p>
            <a:endParaRPr/>
          </a:p>
        </p:txBody>
      </p:sp>
      <p:sp>
        <p:nvSpPr>
          <p:cNvPr id="26" name="Google Shape;26;p3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spcBef>
                <a:spcPts val="0"/>
              </a:spcBef>
              <a:spcAft>
                <a:spcPts val="0"/>
              </a:spcAft>
              <a:buClr>
                <a:srgbClr val="FFFFFF"/>
              </a:buClr>
              <a:buSzPts val="788"/>
              <a:buFont typeface="Calibri"/>
              <a:buNone/>
              <a:defRPr sz="788" b="0" i="0" u="none" strike="noStrike" cap="none">
                <a:solidFill>
                  <a:srgbClr val="FFFFFF"/>
                </a:solidFill>
                <a:latin typeface="Calibri"/>
                <a:ea typeface="Calibri"/>
                <a:cs typeface="Calibri"/>
                <a:sym typeface="Calibri"/>
              </a:defRPr>
            </a:lvl1pPr>
            <a:lvl2pPr marL="0" marR="0" lvl="1" indent="0" algn="r">
              <a:spcBef>
                <a:spcPts val="0"/>
              </a:spcBef>
              <a:spcAft>
                <a:spcPts val="0"/>
              </a:spcAft>
              <a:buClr>
                <a:srgbClr val="FFFFFF"/>
              </a:buClr>
              <a:buSzPts val="788"/>
              <a:buFont typeface="Calibri"/>
              <a:buNone/>
              <a:defRPr sz="788" b="0" i="0" u="none" strike="noStrike" cap="none">
                <a:solidFill>
                  <a:srgbClr val="FFFFFF"/>
                </a:solidFill>
                <a:latin typeface="Calibri"/>
                <a:ea typeface="Calibri"/>
                <a:cs typeface="Calibri"/>
                <a:sym typeface="Calibri"/>
              </a:defRPr>
            </a:lvl2pPr>
            <a:lvl3pPr marL="0" marR="0" lvl="2" indent="0" algn="r">
              <a:spcBef>
                <a:spcPts val="0"/>
              </a:spcBef>
              <a:spcAft>
                <a:spcPts val="0"/>
              </a:spcAft>
              <a:buClr>
                <a:srgbClr val="FFFFFF"/>
              </a:buClr>
              <a:buSzPts val="788"/>
              <a:buFont typeface="Calibri"/>
              <a:buNone/>
              <a:defRPr sz="788" b="0" i="0" u="none" strike="noStrike" cap="none">
                <a:solidFill>
                  <a:srgbClr val="FFFFFF"/>
                </a:solidFill>
                <a:latin typeface="Calibri"/>
                <a:ea typeface="Calibri"/>
                <a:cs typeface="Calibri"/>
                <a:sym typeface="Calibri"/>
              </a:defRPr>
            </a:lvl3pPr>
            <a:lvl4pPr marL="0" marR="0" lvl="3" indent="0" algn="r">
              <a:spcBef>
                <a:spcPts val="0"/>
              </a:spcBef>
              <a:spcAft>
                <a:spcPts val="0"/>
              </a:spcAft>
              <a:buClr>
                <a:srgbClr val="FFFFFF"/>
              </a:buClr>
              <a:buSzPts val="788"/>
              <a:buFont typeface="Calibri"/>
              <a:buNone/>
              <a:defRPr sz="788" b="0" i="0" u="none" strike="noStrike" cap="none">
                <a:solidFill>
                  <a:srgbClr val="FFFFFF"/>
                </a:solidFill>
                <a:latin typeface="Calibri"/>
                <a:ea typeface="Calibri"/>
                <a:cs typeface="Calibri"/>
                <a:sym typeface="Calibri"/>
              </a:defRPr>
            </a:lvl4pPr>
            <a:lvl5pPr marL="0" marR="0" lvl="4" indent="0" algn="r">
              <a:spcBef>
                <a:spcPts val="0"/>
              </a:spcBef>
              <a:spcAft>
                <a:spcPts val="0"/>
              </a:spcAft>
              <a:buClr>
                <a:srgbClr val="FFFFFF"/>
              </a:buClr>
              <a:buSzPts val="788"/>
              <a:buFont typeface="Calibri"/>
              <a:buNone/>
              <a:defRPr sz="788" b="0" i="0" u="none" strike="noStrike" cap="none">
                <a:solidFill>
                  <a:srgbClr val="FFFFFF"/>
                </a:solidFill>
                <a:latin typeface="Calibri"/>
                <a:ea typeface="Calibri"/>
                <a:cs typeface="Calibri"/>
                <a:sym typeface="Calibri"/>
              </a:defRPr>
            </a:lvl5pPr>
            <a:lvl6pPr marL="0" marR="0" lvl="5" indent="0" algn="r">
              <a:spcBef>
                <a:spcPts val="0"/>
              </a:spcBef>
              <a:spcAft>
                <a:spcPts val="0"/>
              </a:spcAft>
              <a:buClr>
                <a:srgbClr val="FFFFFF"/>
              </a:buClr>
              <a:buSzPts val="788"/>
              <a:buFont typeface="Calibri"/>
              <a:buNone/>
              <a:defRPr sz="788" b="0" i="0" u="none" strike="noStrike" cap="none">
                <a:solidFill>
                  <a:srgbClr val="FFFFFF"/>
                </a:solidFill>
                <a:latin typeface="Calibri"/>
                <a:ea typeface="Calibri"/>
                <a:cs typeface="Calibri"/>
                <a:sym typeface="Calibri"/>
              </a:defRPr>
            </a:lvl6pPr>
            <a:lvl7pPr marL="0" marR="0" lvl="6" indent="0" algn="r">
              <a:spcBef>
                <a:spcPts val="0"/>
              </a:spcBef>
              <a:spcAft>
                <a:spcPts val="0"/>
              </a:spcAft>
              <a:buClr>
                <a:srgbClr val="FFFFFF"/>
              </a:buClr>
              <a:buSzPts val="788"/>
              <a:buFont typeface="Calibri"/>
              <a:buNone/>
              <a:defRPr sz="788" b="0" i="0" u="none" strike="noStrike" cap="none">
                <a:solidFill>
                  <a:srgbClr val="FFFFFF"/>
                </a:solidFill>
                <a:latin typeface="Calibri"/>
                <a:ea typeface="Calibri"/>
                <a:cs typeface="Calibri"/>
                <a:sym typeface="Calibri"/>
              </a:defRPr>
            </a:lvl7pPr>
            <a:lvl8pPr marL="0" marR="0" lvl="7" indent="0" algn="r">
              <a:spcBef>
                <a:spcPts val="0"/>
              </a:spcBef>
              <a:spcAft>
                <a:spcPts val="0"/>
              </a:spcAft>
              <a:buClr>
                <a:srgbClr val="FFFFFF"/>
              </a:buClr>
              <a:buSzPts val="788"/>
              <a:buFont typeface="Calibri"/>
              <a:buNone/>
              <a:defRPr sz="788" b="0" i="0" u="none" strike="noStrike" cap="none">
                <a:solidFill>
                  <a:srgbClr val="FFFFFF"/>
                </a:solidFill>
                <a:latin typeface="Calibri"/>
                <a:ea typeface="Calibri"/>
                <a:cs typeface="Calibri"/>
                <a:sym typeface="Calibri"/>
              </a:defRPr>
            </a:lvl8pPr>
            <a:lvl9pPr marL="0" marR="0" lvl="8" indent="0" algn="r">
              <a:spcBef>
                <a:spcPts val="0"/>
              </a:spcBef>
              <a:spcAft>
                <a:spcPts val="0"/>
              </a:spcAft>
              <a:buClr>
                <a:srgbClr val="FFFFFF"/>
              </a:buClr>
              <a:buSzPts val="788"/>
              <a:buFont typeface="Calibri"/>
              <a:buNone/>
              <a:defRPr sz="788"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23"/>
        <p:cNvGrpSpPr/>
        <p:nvPr/>
      </p:nvGrpSpPr>
      <p:grpSpPr>
        <a:xfrm>
          <a:off x="0" y="0"/>
          <a:ext cx="0" cy="0"/>
          <a:chOff x="0" y="0"/>
          <a:chExt cx="0" cy="0"/>
        </a:xfrm>
      </p:grpSpPr>
      <p:sp>
        <p:nvSpPr>
          <p:cNvPr id="124" name="Google Shape;124;p54"/>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85000"/>
              </a:lnSpc>
              <a:spcBef>
                <a:spcPts val="0"/>
              </a:spcBef>
              <a:spcAft>
                <a:spcPts val="0"/>
              </a:spcAft>
              <a:buClr>
                <a:srgbClr val="3F3F3F"/>
              </a:buClr>
              <a:buSzPts val="4200"/>
              <a:buFont typeface="Calibri"/>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25" name="Google Shape;125;p54"/>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26" name="Google Shape;126;p54"/>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90000"/>
              </a:lnSpc>
              <a:spcBef>
                <a:spcPts val="0"/>
              </a:spcBef>
              <a:spcAft>
                <a:spcPts val="0"/>
              </a:spcAft>
              <a:buSzPts val="1800"/>
              <a:buChar char="●"/>
              <a:defRPr/>
            </a:lvl1pPr>
            <a:lvl2pPr marL="914400" lvl="1" indent="-317500" algn="l">
              <a:lnSpc>
                <a:spcPct val="90000"/>
              </a:lnSpc>
              <a:spcBef>
                <a:spcPts val="0"/>
              </a:spcBef>
              <a:spcAft>
                <a:spcPts val="0"/>
              </a:spcAft>
              <a:buSzPts val="1400"/>
              <a:buChar char="○"/>
              <a:defRPr/>
            </a:lvl2pPr>
            <a:lvl3pPr marL="1371600" lvl="2" indent="-317500" algn="l">
              <a:lnSpc>
                <a:spcPct val="90000"/>
              </a:lnSpc>
              <a:spcBef>
                <a:spcPts val="0"/>
              </a:spcBef>
              <a:spcAft>
                <a:spcPts val="0"/>
              </a:spcAft>
              <a:buSzPts val="1400"/>
              <a:buChar char="■"/>
              <a:defRPr/>
            </a:lvl3pPr>
            <a:lvl4pPr marL="1828800" lvl="3" indent="-317500" algn="l">
              <a:lnSpc>
                <a:spcPct val="90000"/>
              </a:lnSpc>
              <a:spcBef>
                <a:spcPts val="0"/>
              </a:spcBef>
              <a:spcAft>
                <a:spcPts val="0"/>
              </a:spcAft>
              <a:buSzPts val="1400"/>
              <a:buChar char="●"/>
              <a:defRPr/>
            </a:lvl4pPr>
            <a:lvl5pPr marL="2286000" lvl="4" indent="-317500" algn="l">
              <a:lnSpc>
                <a:spcPct val="90000"/>
              </a:lnSpc>
              <a:spcBef>
                <a:spcPts val="0"/>
              </a:spcBef>
              <a:spcAft>
                <a:spcPts val="0"/>
              </a:spcAft>
              <a:buSzPts val="1400"/>
              <a:buChar char="○"/>
              <a:defRPr/>
            </a:lvl5pPr>
            <a:lvl6pPr marL="2743200" lvl="5" indent="-317500" algn="l">
              <a:lnSpc>
                <a:spcPct val="90000"/>
              </a:lnSpc>
              <a:spcBef>
                <a:spcPts val="0"/>
              </a:spcBef>
              <a:spcAft>
                <a:spcPts val="0"/>
              </a:spcAft>
              <a:buSzPts val="1400"/>
              <a:buChar char="■"/>
              <a:defRPr/>
            </a:lvl6pPr>
            <a:lvl7pPr marL="3200400" lvl="6" indent="-317500" algn="l">
              <a:lnSpc>
                <a:spcPct val="90000"/>
              </a:lnSpc>
              <a:spcBef>
                <a:spcPts val="0"/>
              </a:spcBef>
              <a:spcAft>
                <a:spcPts val="0"/>
              </a:spcAft>
              <a:buSzPts val="1400"/>
              <a:buChar char="●"/>
              <a:defRPr/>
            </a:lvl7pPr>
            <a:lvl8pPr marL="3657600" lvl="7" indent="-317500" algn="l">
              <a:lnSpc>
                <a:spcPct val="90000"/>
              </a:lnSpc>
              <a:spcBef>
                <a:spcPts val="0"/>
              </a:spcBef>
              <a:spcAft>
                <a:spcPts val="0"/>
              </a:spcAft>
              <a:buSzPts val="1400"/>
              <a:buChar char="○"/>
              <a:defRPr/>
            </a:lvl8pPr>
            <a:lvl9pPr marL="4114800" lvl="8" indent="-317500" algn="l">
              <a:lnSpc>
                <a:spcPct val="90000"/>
              </a:lnSpc>
              <a:spcBef>
                <a:spcPts val="0"/>
              </a:spcBef>
              <a:spcAft>
                <a:spcPts val="0"/>
              </a:spcAft>
              <a:buSzPts val="1400"/>
              <a:buChar char="■"/>
              <a:defRPr/>
            </a:lvl9pPr>
          </a:lstStyle>
          <a:p>
            <a:endParaRPr/>
          </a:p>
        </p:txBody>
      </p:sp>
      <p:sp>
        <p:nvSpPr>
          <p:cNvPr id="127" name="Google Shape;127;p5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spcBef>
                <a:spcPts val="0"/>
              </a:spcBef>
              <a:spcAft>
                <a:spcPts val="0"/>
              </a:spcAft>
              <a:buClr>
                <a:srgbClr val="FFFFFF"/>
              </a:buClr>
              <a:buSzPts val="788"/>
              <a:buFont typeface="Calibri"/>
              <a:buNone/>
              <a:defRPr sz="788">
                <a:solidFill>
                  <a:srgbClr val="FFFFFF"/>
                </a:solidFill>
                <a:latin typeface="Calibri"/>
                <a:ea typeface="Calibri"/>
                <a:cs typeface="Calibri"/>
                <a:sym typeface="Calibri"/>
              </a:defRPr>
            </a:lvl1pPr>
            <a:lvl2pPr marL="0" marR="0" lvl="1" indent="0" algn="r">
              <a:spcBef>
                <a:spcPts val="0"/>
              </a:spcBef>
              <a:spcAft>
                <a:spcPts val="0"/>
              </a:spcAft>
              <a:buClr>
                <a:srgbClr val="FFFFFF"/>
              </a:buClr>
              <a:buSzPts val="788"/>
              <a:buFont typeface="Calibri"/>
              <a:buNone/>
              <a:defRPr sz="788">
                <a:solidFill>
                  <a:srgbClr val="FFFFFF"/>
                </a:solidFill>
                <a:latin typeface="Calibri"/>
                <a:ea typeface="Calibri"/>
                <a:cs typeface="Calibri"/>
                <a:sym typeface="Calibri"/>
              </a:defRPr>
            </a:lvl2pPr>
            <a:lvl3pPr marL="0" marR="0" lvl="2" indent="0" algn="r">
              <a:spcBef>
                <a:spcPts val="0"/>
              </a:spcBef>
              <a:spcAft>
                <a:spcPts val="0"/>
              </a:spcAft>
              <a:buClr>
                <a:srgbClr val="FFFFFF"/>
              </a:buClr>
              <a:buSzPts val="788"/>
              <a:buFont typeface="Calibri"/>
              <a:buNone/>
              <a:defRPr sz="788">
                <a:solidFill>
                  <a:srgbClr val="FFFFFF"/>
                </a:solidFill>
                <a:latin typeface="Calibri"/>
                <a:ea typeface="Calibri"/>
                <a:cs typeface="Calibri"/>
                <a:sym typeface="Calibri"/>
              </a:defRPr>
            </a:lvl3pPr>
            <a:lvl4pPr marL="0" marR="0" lvl="3" indent="0" algn="r">
              <a:spcBef>
                <a:spcPts val="0"/>
              </a:spcBef>
              <a:spcAft>
                <a:spcPts val="0"/>
              </a:spcAft>
              <a:buClr>
                <a:srgbClr val="FFFFFF"/>
              </a:buClr>
              <a:buSzPts val="788"/>
              <a:buFont typeface="Calibri"/>
              <a:buNone/>
              <a:defRPr sz="788">
                <a:solidFill>
                  <a:srgbClr val="FFFFFF"/>
                </a:solidFill>
                <a:latin typeface="Calibri"/>
                <a:ea typeface="Calibri"/>
                <a:cs typeface="Calibri"/>
                <a:sym typeface="Calibri"/>
              </a:defRPr>
            </a:lvl4pPr>
            <a:lvl5pPr marL="0" marR="0" lvl="4" indent="0" algn="r">
              <a:spcBef>
                <a:spcPts val="0"/>
              </a:spcBef>
              <a:spcAft>
                <a:spcPts val="0"/>
              </a:spcAft>
              <a:buClr>
                <a:srgbClr val="FFFFFF"/>
              </a:buClr>
              <a:buSzPts val="788"/>
              <a:buFont typeface="Calibri"/>
              <a:buNone/>
              <a:defRPr sz="788">
                <a:solidFill>
                  <a:srgbClr val="FFFFFF"/>
                </a:solidFill>
                <a:latin typeface="Calibri"/>
                <a:ea typeface="Calibri"/>
                <a:cs typeface="Calibri"/>
                <a:sym typeface="Calibri"/>
              </a:defRPr>
            </a:lvl5pPr>
            <a:lvl6pPr marL="0" marR="0" lvl="5" indent="0" algn="r">
              <a:spcBef>
                <a:spcPts val="0"/>
              </a:spcBef>
              <a:spcAft>
                <a:spcPts val="0"/>
              </a:spcAft>
              <a:buClr>
                <a:srgbClr val="FFFFFF"/>
              </a:buClr>
              <a:buSzPts val="788"/>
              <a:buFont typeface="Calibri"/>
              <a:buNone/>
              <a:defRPr sz="788">
                <a:solidFill>
                  <a:srgbClr val="FFFFFF"/>
                </a:solidFill>
                <a:latin typeface="Calibri"/>
                <a:ea typeface="Calibri"/>
                <a:cs typeface="Calibri"/>
                <a:sym typeface="Calibri"/>
              </a:defRPr>
            </a:lvl6pPr>
            <a:lvl7pPr marL="0" marR="0" lvl="6" indent="0" algn="r">
              <a:spcBef>
                <a:spcPts val="0"/>
              </a:spcBef>
              <a:spcAft>
                <a:spcPts val="0"/>
              </a:spcAft>
              <a:buClr>
                <a:srgbClr val="FFFFFF"/>
              </a:buClr>
              <a:buSzPts val="788"/>
              <a:buFont typeface="Calibri"/>
              <a:buNone/>
              <a:defRPr sz="788">
                <a:solidFill>
                  <a:srgbClr val="FFFFFF"/>
                </a:solidFill>
                <a:latin typeface="Calibri"/>
                <a:ea typeface="Calibri"/>
                <a:cs typeface="Calibri"/>
                <a:sym typeface="Calibri"/>
              </a:defRPr>
            </a:lvl7pPr>
            <a:lvl8pPr marL="0" marR="0" lvl="7" indent="0" algn="r">
              <a:spcBef>
                <a:spcPts val="0"/>
              </a:spcBef>
              <a:spcAft>
                <a:spcPts val="0"/>
              </a:spcAft>
              <a:buClr>
                <a:srgbClr val="FFFFFF"/>
              </a:buClr>
              <a:buSzPts val="788"/>
              <a:buFont typeface="Calibri"/>
              <a:buNone/>
              <a:defRPr sz="788">
                <a:solidFill>
                  <a:srgbClr val="FFFFFF"/>
                </a:solidFill>
                <a:latin typeface="Calibri"/>
                <a:ea typeface="Calibri"/>
                <a:cs typeface="Calibri"/>
                <a:sym typeface="Calibri"/>
              </a:defRPr>
            </a:lvl8pPr>
            <a:lvl9pPr marL="0" marR="0" lvl="8" indent="0" algn="r">
              <a:spcBef>
                <a:spcPts val="0"/>
              </a:spcBef>
              <a:spcAft>
                <a:spcPts val="0"/>
              </a:spcAft>
              <a:buClr>
                <a:srgbClr val="FFFFFF"/>
              </a:buClr>
              <a:buSzPts val="788"/>
              <a:buFont typeface="Calibri"/>
              <a:buNone/>
              <a:defRPr sz="788">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ustom layout 7">
  <p:cSld name="AUTOLAYOUT">
    <p:bg>
      <p:bgPr>
        <a:solidFill>
          <a:srgbClr val="FFFFFF"/>
        </a:solidFill>
        <a:effectLst/>
      </p:bgPr>
    </p:bg>
    <p:spTree>
      <p:nvGrpSpPr>
        <p:cNvPr id="1" name="Shape 128"/>
        <p:cNvGrpSpPr/>
        <p:nvPr/>
      </p:nvGrpSpPr>
      <p:grpSpPr>
        <a:xfrm>
          <a:off x="0" y="0"/>
          <a:ext cx="0" cy="0"/>
          <a:chOff x="0" y="0"/>
          <a:chExt cx="0" cy="0"/>
        </a:xfrm>
      </p:grpSpPr>
      <p:sp>
        <p:nvSpPr>
          <p:cNvPr id="129" name="Google Shape;129;g1c422893396_0_154"/>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g1c422893396_0_154"/>
          <p:cNvSpPr txBox="1">
            <a:spLocks noGrp="1"/>
          </p:cNvSpPr>
          <p:nvPr>
            <p:ph type="sldNum" idx="12"/>
          </p:nvPr>
        </p:nvSpPr>
        <p:spPr>
          <a:xfrm>
            <a:off x="8472458" y="4663217"/>
            <a:ext cx="548700" cy="393600"/>
          </a:xfrm>
          <a:prstGeom prst="rect">
            <a:avLst/>
          </a:prstGeom>
          <a:noFill/>
        </p:spPr>
        <p:txBody>
          <a:bodyPr spcFirstLastPara="1" wrap="square" lIns="91425" tIns="45700" rIns="91425" bIns="45700" anchor="ctr" anchorCtr="0">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ustom layout 8">
  <p:cSld name="AUTOLAYOUT_1">
    <p:bg>
      <p:bgPr>
        <a:solidFill>
          <a:srgbClr val="FFFFFF"/>
        </a:solidFill>
        <a:effectLst/>
      </p:bgPr>
    </p:bg>
    <p:spTree>
      <p:nvGrpSpPr>
        <p:cNvPr id="1" name="Shape 131"/>
        <p:cNvGrpSpPr/>
        <p:nvPr/>
      </p:nvGrpSpPr>
      <p:grpSpPr>
        <a:xfrm>
          <a:off x="0" y="0"/>
          <a:ext cx="0" cy="0"/>
          <a:chOff x="0" y="0"/>
          <a:chExt cx="0" cy="0"/>
        </a:xfrm>
      </p:grpSpPr>
      <p:sp>
        <p:nvSpPr>
          <p:cNvPr id="132" name="Google Shape;132;g1c422893396_0_652"/>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g1c422893396_0_652"/>
          <p:cNvSpPr/>
          <p:nvPr/>
        </p:nvSpPr>
        <p:spPr>
          <a:xfrm>
            <a:off x="3822525" y="876138"/>
            <a:ext cx="4810200" cy="3476700"/>
          </a:xfrm>
          <a:prstGeom prst="rect">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g1c422893396_0_652"/>
          <p:cNvSpPr/>
          <p:nvPr/>
        </p:nvSpPr>
        <p:spPr>
          <a:xfrm>
            <a:off x="3920175" y="988038"/>
            <a:ext cx="4614900" cy="32529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g1c422893396_0_652"/>
          <p:cNvSpPr/>
          <p:nvPr/>
        </p:nvSpPr>
        <p:spPr>
          <a:xfrm rot="10800000">
            <a:off x="3438975" y="876076"/>
            <a:ext cx="481200" cy="481200"/>
          </a:xfrm>
          <a:prstGeom prst="rtTriangle">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g1c422893396_0_652"/>
          <p:cNvSpPr txBox="1">
            <a:spLocks noGrp="1"/>
          </p:cNvSpPr>
          <p:nvPr>
            <p:ph type="title"/>
          </p:nvPr>
        </p:nvSpPr>
        <p:spPr>
          <a:xfrm>
            <a:off x="511275" y="714476"/>
            <a:ext cx="2533800" cy="2228700"/>
          </a:xfrm>
          <a:prstGeom prst="rect">
            <a:avLst/>
          </a:prstGeom>
          <a:noFill/>
          <a:ln>
            <a:noFill/>
          </a:ln>
        </p:spPr>
        <p:txBody>
          <a:bodyPr spcFirstLastPara="1" wrap="square" lIns="91425" tIns="91425" rIns="91425" bIns="91425" anchor="t" anchorCtr="0">
            <a:normAutofit/>
          </a:bodyPr>
          <a:lstStyle>
            <a:lvl1pPr lvl="0" algn="r">
              <a:lnSpc>
                <a:spcPct val="100000"/>
              </a:lnSpc>
              <a:spcBef>
                <a:spcPts val="0"/>
              </a:spcBef>
              <a:spcAft>
                <a:spcPts val="0"/>
              </a:spcAft>
              <a:buClr>
                <a:schemeClr val="dk1"/>
              </a:buClr>
              <a:buSzPts val="2600"/>
              <a:buNone/>
              <a:defRPr sz="2600">
                <a:solidFill>
                  <a:srgbClr val="795D39"/>
                </a:solidFill>
              </a:defRPr>
            </a:lvl1pPr>
            <a:lvl2pPr lvl="1" algn="r">
              <a:lnSpc>
                <a:spcPct val="100000"/>
              </a:lnSpc>
              <a:spcBef>
                <a:spcPts val="0"/>
              </a:spcBef>
              <a:spcAft>
                <a:spcPts val="0"/>
              </a:spcAft>
              <a:buClr>
                <a:schemeClr val="dk1"/>
              </a:buClr>
              <a:buSzPts val="2600"/>
              <a:buNone/>
              <a:defRPr sz="2600">
                <a:solidFill>
                  <a:srgbClr val="795D39"/>
                </a:solidFill>
              </a:defRPr>
            </a:lvl2pPr>
            <a:lvl3pPr lvl="2" algn="r">
              <a:lnSpc>
                <a:spcPct val="100000"/>
              </a:lnSpc>
              <a:spcBef>
                <a:spcPts val="0"/>
              </a:spcBef>
              <a:spcAft>
                <a:spcPts val="0"/>
              </a:spcAft>
              <a:buClr>
                <a:schemeClr val="dk1"/>
              </a:buClr>
              <a:buSzPts val="2600"/>
              <a:buNone/>
              <a:defRPr sz="2600">
                <a:solidFill>
                  <a:srgbClr val="795D39"/>
                </a:solidFill>
              </a:defRPr>
            </a:lvl3pPr>
            <a:lvl4pPr lvl="3" algn="r">
              <a:lnSpc>
                <a:spcPct val="100000"/>
              </a:lnSpc>
              <a:spcBef>
                <a:spcPts val="0"/>
              </a:spcBef>
              <a:spcAft>
                <a:spcPts val="0"/>
              </a:spcAft>
              <a:buClr>
                <a:schemeClr val="dk1"/>
              </a:buClr>
              <a:buSzPts val="2600"/>
              <a:buNone/>
              <a:defRPr sz="2600">
                <a:solidFill>
                  <a:srgbClr val="795D39"/>
                </a:solidFill>
              </a:defRPr>
            </a:lvl4pPr>
            <a:lvl5pPr lvl="4" algn="r">
              <a:lnSpc>
                <a:spcPct val="100000"/>
              </a:lnSpc>
              <a:spcBef>
                <a:spcPts val="0"/>
              </a:spcBef>
              <a:spcAft>
                <a:spcPts val="0"/>
              </a:spcAft>
              <a:buClr>
                <a:schemeClr val="dk1"/>
              </a:buClr>
              <a:buSzPts val="2600"/>
              <a:buNone/>
              <a:defRPr sz="2600">
                <a:solidFill>
                  <a:srgbClr val="795D39"/>
                </a:solidFill>
              </a:defRPr>
            </a:lvl5pPr>
            <a:lvl6pPr lvl="5" algn="r">
              <a:lnSpc>
                <a:spcPct val="100000"/>
              </a:lnSpc>
              <a:spcBef>
                <a:spcPts val="0"/>
              </a:spcBef>
              <a:spcAft>
                <a:spcPts val="0"/>
              </a:spcAft>
              <a:buClr>
                <a:schemeClr val="dk1"/>
              </a:buClr>
              <a:buSzPts val="2600"/>
              <a:buNone/>
              <a:defRPr sz="2600">
                <a:solidFill>
                  <a:srgbClr val="795D39"/>
                </a:solidFill>
              </a:defRPr>
            </a:lvl6pPr>
            <a:lvl7pPr lvl="6" algn="r">
              <a:lnSpc>
                <a:spcPct val="100000"/>
              </a:lnSpc>
              <a:spcBef>
                <a:spcPts val="0"/>
              </a:spcBef>
              <a:spcAft>
                <a:spcPts val="0"/>
              </a:spcAft>
              <a:buClr>
                <a:schemeClr val="dk1"/>
              </a:buClr>
              <a:buSzPts val="2600"/>
              <a:buNone/>
              <a:defRPr sz="2600">
                <a:solidFill>
                  <a:srgbClr val="795D39"/>
                </a:solidFill>
              </a:defRPr>
            </a:lvl7pPr>
            <a:lvl8pPr lvl="7" algn="r">
              <a:lnSpc>
                <a:spcPct val="100000"/>
              </a:lnSpc>
              <a:spcBef>
                <a:spcPts val="0"/>
              </a:spcBef>
              <a:spcAft>
                <a:spcPts val="0"/>
              </a:spcAft>
              <a:buClr>
                <a:schemeClr val="dk1"/>
              </a:buClr>
              <a:buSzPts val="2600"/>
              <a:buNone/>
              <a:defRPr sz="2600">
                <a:solidFill>
                  <a:srgbClr val="795D39"/>
                </a:solidFill>
              </a:defRPr>
            </a:lvl8pPr>
            <a:lvl9pPr lvl="8" algn="r">
              <a:lnSpc>
                <a:spcPct val="100000"/>
              </a:lnSpc>
              <a:spcBef>
                <a:spcPts val="0"/>
              </a:spcBef>
              <a:spcAft>
                <a:spcPts val="0"/>
              </a:spcAft>
              <a:buClr>
                <a:schemeClr val="dk1"/>
              </a:buClr>
              <a:buSzPts val="2600"/>
              <a:buNone/>
              <a:defRPr sz="2600">
                <a:solidFill>
                  <a:srgbClr val="795D39"/>
                </a:solidFill>
              </a:defRPr>
            </a:lvl9pPr>
          </a:lstStyle>
          <a:p>
            <a:endParaRPr/>
          </a:p>
        </p:txBody>
      </p:sp>
      <p:sp>
        <p:nvSpPr>
          <p:cNvPr id="137" name="Google Shape;137;g1c422893396_0_652"/>
          <p:cNvSpPr txBox="1">
            <a:spLocks noGrp="1"/>
          </p:cNvSpPr>
          <p:nvPr>
            <p:ph type="sldNum" idx="12"/>
          </p:nvPr>
        </p:nvSpPr>
        <p:spPr>
          <a:xfrm>
            <a:off x="8472458" y="4663217"/>
            <a:ext cx="548700" cy="393600"/>
          </a:xfrm>
          <a:prstGeom prst="rect">
            <a:avLst/>
          </a:prstGeom>
          <a:noFill/>
        </p:spPr>
        <p:txBody>
          <a:bodyPr spcFirstLastPara="1" wrap="square" lIns="91425" tIns="45700" rIns="91425" bIns="45700" anchor="ctr" anchorCtr="0">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ustom layout 9">
  <p:cSld name="AUTOLAYOUT_2">
    <p:bg>
      <p:bgPr>
        <a:solidFill>
          <a:srgbClr val="FFFFFF"/>
        </a:solidFill>
        <a:effectLst/>
      </p:bgPr>
    </p:bg>
    <p:spTree>
      <p:nvGrpSpPr>
        <p:cNvPr id="1" name="Shape 138"/>
        <p:cNvGrpSpPr/>
        <p:nvPr/>
      </p:nvGrpSpPr>
      <p:grpSpPr>
        <a:xfrm>
          <a:off x="0" y="0"/>
          <a:ext cx="0" cy="0"/>
          <a:chOff x="0" y="0"/>
          <a:chExt cx="0" cy="0"/>
        </a:xfrm>
      </p:grpSpPr>
      <p:sp>
        <p:nvSpPr>
          <p:cNvPr id="139" name="Google Shape;139;g1c422893396_0_680"/>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0" name="Google Shape;140;g1c422893396_0_680"/>
          <p:cNvGrpSpPr/>
          <p:nvPr/>
        </p:nvGrpSpPr>
        <p:grpSpPr>
          <a:xfrm>
            <a:off x="2" y="4713898"/>
            <a:ext cx="3047923" cy="429600"/>
            <a:chOff x="-73" y="4713898"/>
            <a:chExt cx="3047923" cy="429600"/>
          </a:xfrm>
        </p:grpSpPr>
        <p:sp>
          <p:nvSpPr>
            <p:cNvPr id="141" name="Google Shape;141;g1c422893396_0_680"/>
            <p:cNvSpPr/>
            <p:nvPr/>
          </p:nvSpPr>
          <p:spPr>
            <a:xfrm rot="-5400000">
              <a:off x="2452050" y="4547698"/>
              <a:ext cx="429600" cy="762000"/>
            </a:xfrm>
            <a:prstGeom prst="rtTriangle">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g1c422893396_0_680"/>
            <p:cNvSpPr/>
            <p:nvPr/>
          </p:nvSpPr>
          <p:spPr>
            <a:xfrm rot="-5400000">
              <a:off x="928119" y="4547698"/>
              <a:ext cx="429600" cy="762000"/>
            </a:xfrm>
            <a:prstGeom prst="rtTriangle">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g1c422893396_0_680"/>
            <p:cNvSpPr/>
            <p:nvPr/>
          </p:nvSpPr>
          <p:spPr>
            <a:xfrm rot="5400000" flipH="1">
              <a:off x="1689952" y="4547698"/>
              <a:ext cx="429600" cy="762000"/>
            </a:xfrm>
            <a:prstGeom prst="rtTriangle">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g1c422893396_0_680"/>
            <p:cNvSpPr/>
            <p:nvPr/>
          </p:nvSpPr>
          <p:spPr>
            <a:xfrm rot="5400000" flipH="1">
              <a:off x="166127" y="4547698"/>
              <a:ext cx="429600" cy="762000"/>
            </a:xfrm>
            <a:prstGeom prst="rtTriangle">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5" name="Google Shape;145;g1c422893396_0_680"/>
          <p:cNvSpPr/>
          <p:nvPr/>
        </p:nvSpPr>
        <p:spPr>
          <a:xfrm>
            <a:off x="3047650" y="0"/>
            <a:ext cx="60963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g1c422893396_0_680"/>
          <p:cNvSpPr txBox="1">
            <a:spLocks noGrp="1"/>
          </p:cNvSpPr>
          <p:nvPr>
            <p:ph type="title"/>
          </p:nvPr>
        </p:nvSpPr>
        <p:spPr>
          <a:xfrm>
            <a:off x="185350" y="352000"/>
            <a:ext cx="2683200" cy="40788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None/>
              <a:defRPr sz="3000" b="1">
                <a:solidFill>
                  <a:srgbClr val="212121"/>
                </a:solidFill>
              </a:defRPr>
            </a:lvl1pPr>
            <a:lvl2pPr lvl="1" algn="l">
              <a:lnSpc>
                <a:spcPct val="100000"/>
              </a:lnSpc>
              <a:spcBef>
                <a:spcPts val="0"/>
              </a:spcBef>
              <a:spcAft>
                <a:spcPts val="0"/>
              </a:spcAft>
              <a:buNone/>
              <a:defRPr sz="3000" b="1">
                <a:solidFill>
                  <a:srgbClr val="212121"/>
                </a:solidFill>
              </a:defRPr>
            </a:lvl2pPr>
            <a:lvl3pPr lvl="2" algn="l">
              <a:lnSpc>
                <a:spcPct val="100000"/>
              </a:lnSpc>
              <a:spcBef>
                <a:spcPts val="0"/>
              </a:spcBef>
              <a:spcAft>
                <a:spcPts val="0"/>
              </a:spcAft>
              <a:buNone/>
              <a:defRPr sz="3000" b="1">
                <a:solidFill>
                  <a:srgbClr val="212121"/>
                </a:solidFill>
              </a:defRPr>
            </a:lvl3pPr>
            <a:lvl4pPr lvl="3" algn="l">
              <a:lnSpc>
                <a:spcPct val="100000"/>
              </a:lnSpc>
              <a:spcBef>
                <a:spcPts val="0"/>
              </a:spcBef>
              <a:spcAft>
                <a:spcPts val="0"/>
              </a:spcAft>
              <a:buNone/>
              <a:defRPr sz="3000" b="1">
                <a:solidFill>
                  <a:srgbClr val="212121"/>
                </a:solidFill>
              </a:defRPr>
            </a:lvl4pPr>
            <a:lvl5pPr lvl="4" algn="l">
              <a:lnSpc>
                <a:spcPct val="100000"/>
              </a:lnSpc>
              <a:spcBef>
                <a:spcPts val="0"/>
              </a:spcBef>
              <a:spcAft>
                <a:spcPts val="0"/>
              </a:spcAft>
              <a:buNone/>
              <a:defRPr sz="3000" b="1">
                <a:solidFill>
                  <a:srgbClr val="212121"/>
                </a:solidFill>
              </a:defRPr>
            </a:lvl5pPr>
            <a:lvl6pPr lvl="5" algn="l">
              <a:lnSpc>
                <a:spcPct val="100000"/>
              </a:lnSpc>
              <a:spcBef>
                <a:spcPts val="0"/>
              </a:spcBef>
              <a:spcAft>
                <a:spcPts val="0"/>
              </a:spcAft>
              <a:buNone/>
              <a:defRPr sz="3000" b="1">
                <a:solidFill>
                  <a:srgbClr val="212121"/>
                </a:solidFill>
              </a:defRPr>
            </a:lvl6pPr>
            <a:lvl7pPr lvl="6" algn="l">
              <a:lnSpc>
                <a:spcPct val="100000"/>
              </a:lnSpc>
              <a:spcBef>
                <a:spcPts val="0"/>
              </a:spcBef>
              <a:spcAft>
                <a:spcPts val="0"/>
              </a:spcAft>
              <a:buNone/>
              <a:defRPr sz="3000" b="1">
                <a:solidFill>
                  <a:srgbClr val="212121"/>
                </a:solidFill>
              </a:defRPr>
            </a:lvl7pPr>
            <a:lvl8pPr lvl="7" algn="l">
              <a:lnSpc>
                <a:spcPct val="100000"/>
              </a:lnSpc>
              <a:spcBef>
                <a:spcPts val="0"/>
              </a:spcBef>
              <a:spcAft>
                <a:spcPts val="0"/>
              </a:spcAft>
              <a:buNone/>
              <a:defRPr sz="3000" b="1">
                <a:solidFill>
                  <a:srgbClr val="212121"/>
                </a:solidFill>
              </a:defRPr>
            </a:lvl8pPr>
            <a:lvl9pPr lvl="8" algn="l">
              <a:lnSpc>
                <a:spcPct val="100000"/>
              </a:lnSpc>
              <a:spcBef>
                <a:spcPts val="0"/>
              </a:spcBef>
              <a:spcAft>
                <a:spcPts val="0"/>
              </a:spcAft>
              <a:buNone/>
              <a:defRPr sz="3000" b="1">
                <a:solidFill>
                  <a:srgbClr val="212121"/>
                </a:solidFill>
              </a:defRPr>
            </a:lvl9pPr>
          </a:lstStyle>
          <a:p>
            <a:endParaRPr/>
          </a:p>
        </p:txBody>
      </p:sp>
      <p:sp>
        <p:nvSpPr>
          <p:cNvPr id="147" name="Google Shape;147;g1c422893396_0_680"/>
          <p:cNvSpPr txBox="1">
            <a:spLocks noGrp="1"/>
          </p:cNvSpPr>
          <p:nvPr>
            <p:ph type="sldNum" idx="12"/>
          </p:nvPr>
        </p:nvSpPr>
        <p:spPr>
          <a:xfrm>
            <a:off x="8472458" y="4663217"/>
            <a:ext cx="548700" cy="393600"/>
          </a:xfrm>
          <a:prstGeom prst="rect">
            <a:avLst/>
          </a:prstGeom>
          <a:noFill/>
        </p:spPr>
        <p:txBody>
          <a:bodyPr spcFirstLastPara="1" wrap="square" lIns="91425" tIns="45700" rIns="91425" bIns="45700" anchor="ctr" anchorCtr="0">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ustom layout 10">
  <p:cSld name="AUTOLAYOUT_5">
    <p:bg>
      <p:bgPr>
        <a:solidFill>
          <a:srgbClr val="FFFFFF"/>
        </a:solidFill>
        <a:effectLst/>
      </p:bgPr>
    </p:bg>
    <p:spTree>
      <p:nvGrpSpPr>
        <p:cNvPr id="1" name="Shape 148"/>
        <p:cNvGrpSpPr/>
        <p:nvPr/>
      </p:nvGrpSpPr>
      <p:grpSpPr>
        <a:xfrm>
          <a:off x="0" y="0"/>
          <a:ext cx="0" cy="0"/>
          <a:chOff x="0" y="0"/>
          <a:chExt cx="0" cy="0"/>
        </a:xfrm>
      </p:grpSpPr>
      <p:sp>
        <p:nvSpPr>
          <p:cNvPr id="149" name="Google Shape;149;g1c422893396_0_767"/>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g1c422893396_0_767"/>
          <p:cNvSpPr txBox="1">
            <a:spLocks noGrp="1"/>
          </p:cNvSpPr>
          <p:nvPr>
            <p:ph type="ctrTitle"/>
          </p:nvPr>
        </p:nvSpPr>
        <p:spPr>
          <a:xfrm>
            <a:off x="3562350" y="1163525"/>
            <a:ext cx="4781700" cy="25074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Clr>
                <a:schemeClr val="dk1"/>
              </a:buClr>
              <a:buSzPts val="3600"/>
              <a:buNone/>
              <a:defRPr sz="3600" b="1">
                <a:solidFill>
                  <a:srgbClr val="795D39"/>
                </a:solidFill>
              </a:defRPr>
            </a:lvl1pPr>
            <a:lvl2pPr lvl="1" algn="l" rtl="0">
              <a:lnSpc>
                <a:spcPct val="100000"/>
              </a:lnSpc>
              <a:spcBef>
                <a:spcPts val="0"/>
              </a:spcBef>
              <a:spcAft>
                <a:spcPts val="0"/>
              </a:spcAft>
              <a:buClr>
                <a:schemeClr val="dk1"/>
              </a:buClr>
              <a:buSzPts val="3600"/>
              <a:buNone/>
              <a:defRPr sz="3600" b="1">
                <a:solidFill>
                  <a:srgbClr val="795D39"/>
                </a:solidFill>
              </a:defRPr>
            </a:lvl2pPr>
            <a:lvl3pPr lvl="2" algn="l" rtl="0">
              <a:lnSpc>
                <a:spcPct val="100000"/>
              </a:lnSpc>
              <a:spcBef>
                <a:spcPts val="0"/>
              </a:spcBef>
              <a:spcAft>
                <a:spcPts val="0"/>
              </a:spcAft>
              <a:buClr>
                <a:schemeClr val="dk1"/>
              </a:buClr>
              <a:buSzPts val="3600"/>
              <a:buNone/>
              <a:defRPr sz="3600" b="1">
                <a:solidFill>
                  <a:srgbClr val="795D39"/>
                </a:solidFill>
              </a:defRPr>
            </a:lvl3pPr>
            <a:lvl4pPr lvl="3" algn="l" rtl="0">
              <a:lnSpc>
                <a:spcPct val="100000"/>
              </a:lnSpc>
              <a:spcBef>
                <a:spcPts val="0"/>
              </a:spcBef>
              <a:spcAft>
                <a:spcPts val="0"/>
              </a:spcAft>
              <a:buClr>
                <a:schemeClr val="dk1"/>
              </a:buClr>
              <a:buSzPts val="3600"/>
              <a:buNone/>
              <a:defRPr sz="3600" b="1">
                <a:solidFill>
                  <a:srgbClr val="795D39"/>
                </a:solidFill>
              </a:defRPr>
            </a:lvl4pPr>
            <a:lvl5pPr lvl="4" algn="l" rtl="0">
              <a:lnSpc>
                <a:spcPct val="100000"/>
              </a:lnSpc>
              <a:spcBef>
                <a:spcPts val="0"/>
              </a:spcBef>
              <a:spcAft>
                <a:spcPts val="0"/>
              </a:spcAft>
              <a:buClr>
                <a:schemeClr val="dk1"/>
              </a:buClr>
              <a:buSzPts val="3600"/>
              <a:buNone/>
              <a:defRPr sz="3600" b="1">
                <a:solidFill>
                  <a:srgbClr val="795D39"/>
                </a:solidFill>
              </a:defRPr>
            </a:lvl5pPr>
            <a:lvl6pPr lvl="5" algn="l" rtl="0">
              <a:lnSpc>
                <a:spcPct val="100000"/>
              </a:lnSpc>
              <a:spcBef>
                <a:spcPts val="0"/>
              </a:spcBef>
              <a:spcAft>
                <a:spcPts val="0"/>
              </a:spcAft>
              <a:buClr>
                <a:schemeClr val="dk1"/>
              </a:buClr>
              <a:buSzPts val="3600"/>
              <a:buNone/>
              <a:defRPr sz="3600" b="1">
                <a:solidFill>
                  <a:srgbClr val="795D39"/>
                </a:solidFill>
              </a:defRPr>
            </a:lvl6pPr>
            <a:lvl7pPr lvl="6" algn="l" rtl="0">
              <a:lnSpc>
                <a:spcPct val="100000"/>
              </a:lnSpc>
              <a:spcBef>
                <a:spcPts val="0"/>
              </a:spcBef>
              <a:spcAft>
                <a:spcPts val="0"/>
              </a:spcAft>
              <a:buClr>
                <a:schemeClr val="dk1"/>
              </a:buClr>
              <a:buSzPts val="3600"/>
              <a:buNone/>
              <a:defRPr sz="3600" b="1">
                <a:solidFill>
                  <a:srgbClr val="795D39"/>
                </a:solidFill>
              </a:defRPr>
            </a:lvl7pPr>
            <a:lvl8pPr lvl="7" algn="l" rtl="0">
              <a:lnSpc>
                <a:spcPct val="100000"/>
              </a:lnSpc>
              <a:spcBef>
                <a:spcPts val="0"/>
              </a:spcBef>
              <a:spcAft>
                <a:spcPts val="0"/>
              </a:spcAft>
              <a:buClr>
                <a:schemeClr val="dk1"/>
              </a:buClr>
              <a:buSzPts val="3600"/>
              <a:buNone/>
              <a:defRPr sz="3600" b="1">
                <a:solidFill>
                  <a:srgbClr val="795D39"/>
                </a:solidFill>
              </a:defRPr>
            </a:lvl8pPr>
            <a:lvl9pPr lvl="8" algn="l" rtl="0">
              <a:lnSpc>
                <a:spcPct val="100000"/>
              </a:lnSpc>
              <a:spcBef>
                <a:spcPts val="0"/>
              </a:spcBef>
              <a:spcAft>
                <a:spcPts val="0"/>
              </a:spcAft>
              <a:buClr>
                <a:schemeClr val="dk1"/>
              </a:buClr>
              <a:buSzPts val="3600"/>
              <a:buNone/>
              <a:defRPr sz="3600" b="1">
                <a:solidFill>
                  <a:srgbClr val="795D39"/>
                </a:solidFill>
              </a:defRPr>
            </a:lvl9pPr>
          </a:lstStyle>
          <a:p>
            <a:endParaRPr/>
          </a:p>
        </p:txBody>
      </p:sp>
      <p:sp>
        <p:nvSpPr>
          <p:cNvPr id="151" name="Google Shape;151;g1c422893396_0_767"/>
          <p:cNvSpPr txBox="1">
            <a:spLocks noGrp="1"/>
          </p:cNvSpPr>
          <p:nvPr>
            <p:ph type="sldNum" idx="12"/>
          </p:nvPr>
        </p:nvSpPr>
        <p:spPr>
          <a:xfrm>
            <a:off x="8472458" y="4663217"/>
            <a:ext cx="548700" cy="393600"/>
          </a:xfrm>
          <a:prstGeom prst="rect">
            <a:avLst/>
          </a:prstGeom>
          <a:noFill/>
        </p:spPr>
        <p:txBody>
          <a:bodyPr spcFirstLastPara="1" wrap="square" lIns="91425" tIns="45700" rIns="91425" bIns="45700" anchor="ctr" anchorCtr="0">
            <a:noAutofit/>
          </a:bodyPr>
          <a:lstStyle>
            <a:lvl1pPr lvl="0" algn="r" rtl="0">
              <a:lnSpc>
                <a:spcPct val="100000"/>
              </a:lnSpc>
              <a:spcAft>
                <a:spcPts val="0"/>
              </a:spcAft>
              <a:buNone/>
              <a:defRPr sz="1000">
                <a:solidFill>
                  <a:schemeClr val="dk2"/>
                </a:solidFill>
              </a:defRPr>
            </a:lvl1pPr>
            <a:lvl2pPr lvl="1" algn="r" rtl="0">
              <a:lnSpc>
                <a:spcPct val="100000"/>
              </a:lnSpc>
              <a:spcAft>
                <a:spcPts val="0"/>
              </a:spcAft>
              <a:buNone/>
              <a:defRPr sz="1000">
                <a:solidFill>
                  <a:schemeClr val="dk2"/>
                </a:solidFill>
              </a:defRPr>
            </a:lvl2pPr>
            <a:lvl3pPr lvl="2" algn="r" rtl="0">
              <a:lnSpc>
                <a:spcPct val="100000"/>
              </a:lnSpc>
              <a:spcAft>
                <a:spcPts val="0"/>
              </a:spcAft>
              <a:buNone/>
              <a:defRPr sz="1000">
                <a:solidFill>
                  <a:schemeClr val="dk2"/>
                </a:solidFill>
              </a:defRPr>
            </a:lvl3pPr>
            <a:lvl4pPr lvl="3" algn="r" rtl="0">
              <a:lnSpc>
                <a:spcPct val="100000"/>
              </a:lnSpc>
              <a:spcAft>
                <a:spcPts val="0"/>
              </a:spcAft>
              <a:buNone/>
              <a:defRPr sz="1000">
                <a:solidFill>
                  <a:schemeClr val="dk2"/>
                </a:solidFill>
              </a:defRPr>
            </a:lvl4pPr>
            <a:lvl5pPr lvl="4" algn="r" rtl="0">
              <a:lnSpc>
                <a:spcPct val="100000"/>
              </a:lnSpc>
              <a:spcAft>
                <a:spcPts val="0"/>
              </a:spcAft>
              <a:buNone/>
              <a:defRPr sz="1000">
                <a:solidFill>
                  <a:schemeClr val="dk2"/>
                </a:solidFill>
              </a:defRPr>
            </a:lvl5pPr>
            <a:lvl6pPr lvl="5" algn="r" rtl="0">
              <a:lnSpc>
                <a:spcPct val="100000"/>
              </a:lnSpc>
              <a:spcAft>
                <a:spcPts val="0"/>
              </a:spcAft>
              <a:buNone/>
              <a:defRPr sz="1000">
                <a:solidFill>
                  <a:schemeClr val="dk2"/>
                </a:solidFill>
              </a:defRPr>
            </a:lvl6pPr>
            <a:lvl7pPr lvl="6" algn="r" rtl="0">
              <a:lnSpc>
                <a:spcPct val="100000"/>
              </a:lnSpc>
              <a:spcAft>
                <a:spcPts val="0"/>
              </a:spcAft>
              <a:buNone/>
              <a:defRPr sz="1000">
                <a:solidFill>
                  <a:schemeClr val="dk2"/>
                </a:solidFill>
              </a:defRPr>
            </a:lvl7pPr>
            <a:lvl8pPr lvl="7" algn="r" rtl="0">
              <a:lnSpc>
                <a:spcPct val="100000"/>
              </a:lnSpc>
              <a:spcAft>
                <a:spcPts val="0"/>
              </a:spcAft>
              <a:buNone/>
              <a:defRPr sz="1000">
                <a:solidFill>
                  <a:schemeClr val="dk2"/>
                </a:solidFill>
              </a:defRPr>
            </a:lvl8pPr>
            <a:lvl9pPr lvl="8" algn="r" rtl="0">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ustom layout 12">
  <p:cSld name="AUTOLAYOUT_6">
    <p:bg>
      <p:bgPr>
        <a:solidFill>
          <a:srgbClr val="FFFFFF"/>
        </a:solidFill>
        <a:effectLst/>
      </p:bgPr>
    </p:bg>
    <p:spTree>
      <p:nvGrpSpPr>
        <p:cNvPr id="1" name="Shape 152"/>
        <p:cNvGrpSpPr/>
        <p:nvPr/>
      </p:nvGrpSpPr>
      <p:grpSpPr>
        <a:xfrm>
          <a:off x="0" y="0"/>
          <a:ext cx="0" cy="0"/>
          <a:chOff x="0" y="0"/>
          <a:chExt cx="0" cy="0"/>
        </a:xfrm>
      </p:grpSpPr>
      <p:sp>
        <p:nvSpPr>
          <p:cNvPr id="153" name="Google Shape;153;g1c422893396_0_778"/>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g1c422893396_0_778"/>
          <p:cNvSpPr/>
          <p:nvPr/>
        </p:nvSpPr>
        <p:spPr>
          <a:xfrm>
            <a:off x="3389100" y="0"/>
            <a:ext cx="57549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55" name="Google Shape;155;g1c422893396_0_778"/>
          <p:cNvCxnSpPr/>
          <p:nvPr/>
        </p:nvCxnSpPr>
        <p:spPr>
          <a:xfrm>
            <a:off x="372950" y="511683"/>
            <a:ext cx="642300" cy="0"/>
          </a:xfrm>
          <a:prstGeom prst="straightConnector1">
            <a:avLst/>
          </a:prstGeom>
          <a:noFill/>
          <a:ln w="76200" cap="flat" cmpd="sng">
            <a:solidFill>
              <a:schemeClr val="accent5"/>
            </a:solidFill>
            <a:prstDash val="solid"/>
            <a:round/>
            <a:headEnd type="none" w="sm" len="sm"/>
            <a:tailEnd type="none" w="sm" len="sm"/>
          </a:ln>
        </p:spPr>
      </p:cxnSp>
      <p:sp>
        <p:nvSpPr>
          <p:cNvPr id="156" name="Google Shape;156;g1c422893396_0_778"/>
          <p:cNvSpPr txBox="1">
            <a:spLocks noGrp="1"/>
          </p:cNvSpPr>
          <p:nvPr>
            <p:ph type="title"/>
          </p:nvPr>
        </p:nvSpPr>
        <p:spPr>
          <a:xfrm>
            <a:off x="321825" y="694100"/>
            <a:ext cx="2143800" cy="31494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None/>
              <a:defRPr sz="2600" b="1">
                <a:solidFill>
                  <a:schemeClr val="dk1"/>
                </a:solidFill>
              </a:defRPr>
            </a:lvl1pPr>
            <a:lvl2pPr lvl="1" algn="l">
              <a:lnSpc>
                <a:spcPct val="100000"/>
              </a:lnSpc>
              <a:spcBef>
                <a:spcPts val="0"/>
              </a:spcBef>
              <a:spcAft>
                <a:spcPts val="0"/>
              </a:spcAft>
              <a:buNone/>
              <a:defRPr sz="2600" b="1">
                <a:solidFill>
                  <a:schemeClr val="dk1"/>
                </a:solidFill>
              </a:defRPr>
            </a:lvl2pPr>
            <a:lvl3pPr lvl="2" algn="l">
              <a:lnSpc>
                <a:spcPct val="100000"/>
              </a:lnSpc>
              <a:spcBef>
                <a:spcPts val="0"/>
              </a:spcBef>
              <a:spcAft>
                <a:spcPts val="0"/>
              </a:spcAft>
              <a:buNone/>
              <a:defRPr sz="2600" b="1">
                <a:solidFill>
                  <a:schemeClr val="dk1"/>
                </a:solidFill>
              </a:defRPr>
            </a:lvl3pPr>
            <a:lvl4pPr lvl="3" algn="l">
              <a:lnSpc>
                <a:spcPct val="100000"/>
              </a:lnSpc>
              <a:spcBef>
                <a:spcPts val="0"/>
              </a:spcBef>
              <a:spcAft>
                <a:spcPts val="0"/>
              </a:spcAft>
              <a:buNone/>
              <a:defRPr sz="2600" b="1">
                <a:solidFill>
                  <a:schemeClr val="dk1"/>
                </a:solidFill>
              </a:defRPr>
            </a:lvl4pPr>
            <a:lvl5pPr lvl="4" algn="l">
              <a:lnSpc>
                <a:spcPct val="100000"/>
              </a:lnSpc>
              <a:spcBef>
                <a:spcPts val="0"/>
              </a:spcBef>
              <a:spcAft>
                <a:spcPts val="0"/>
              </a:spcAft>
              <a:buNone/>
              <a:defRPr sz="2600" b="1">
                <a:solidFill>
                  <a:schemeClr val="dk1"/>
                </a:solidFill>
              </a:defRPr>
            </a:lvl5pPr>
            <a:lvl6pPr lvl="5" algn="l">
              <a:lnSpc>
                <a:spcPct val="100000"/>
              </a:lnSpc>
              <a:spcBef>
                <a:spcPts val="0"/>
              </a:spcBef>
              <a:spcAft>
                <a:spcPts val="0"/>
              </a:spcAft>
              <a:buNone/>
              <a:defRPr sz="2600" b="1">
                <a:solidFill>
                  <a:schemeClr val="dk1"/>
                </a:solidFill>
              </a:defRPr>
            </a:lvl6pPr>
            <a:lvl7pPr lvl="6" algn="l">
              <a:lnSpc>
                <a:spcPct val="100000"/>
              </a:lnSpc>
              <a:spcBef>
                <a:spcPts val="0"/>
              </a:spcBef>
              <a:spcAft>
                <a:spcPts val="0"/>
              </a:spcAft>
              <a:buNone/>
              <a:defRPr sz="2600" b="1">
                <a:solidFill>
                  <a:schemeClr val="dk1"/>
                </a:solidFill>
              </a:defRPr>
            </a:lvl7pPr>
            <a:lvl8pPr lvl="7" algn="l">
              <a:lnSpc>
                <a:spcPct val="100000"/>
              </a:lnSpc>
              <a:spcBef>
                <a:spcPts val="0"/>
              </a:spcBef>
              <a:spcAft>
                <a:spcPts val="0"/>
              </a:spcAft>
              <a:buNone/>
              <a:defRPr sz="2600" b="1">
                <a:solidFill>
                  <a:schemeClr val="dk1"/>
                </a:solidFill>
              </a:defRPr>
            </a:lvl8pPr>
            <a:lvl9pPr lvl="8" algn="l">
              <a:lnSpc>
                <a:spcPct val="100000"/>
              </a:lnSpc>
              <a:spcBef>
                <a:spcPts val="0"/>
              </a:spcBef>
              <a:spcAft>
                <a:spcPts val="0"/>
              </a:spcAft>
              <a:buNone/>
              <a:defRPr sz="2600" b="1">
                <a:solidFill>
                  <a:schemeClr val="dk1"/>
                </a:solidFill>
              </a:defRPr>
            </a:lvl9pPr>
          </a:lstStyle>
          <a:p>
            <a:endParaRPr/>
          </a:p>
        </p:txBody>
      </p:sp>
      <p:sp>
        <p:nvSpPr>
          <p:cNvPr id="157" name="Google Shape;157;g1c422893396_0_778"/>
          <p:cNvSpPr txBox="1">
            <a:spLocks noGrp="1"/>
          </p:cNvSpPr>
          <p:nvPr>
            <p:ph type="sldNum" idx="12"/>
          </p:nvPr>
        </p:nvSpPr>
        <p:spPr>
          <a:xfrm>
            <a:off x="8472458" y="4663217"/>
            <a:ext cx="548700" cy="393600"/>
          </a:xfrm>
          <a:prstGeom prst="rect">
            <a:avLst/>
          </a:prstGeom>
          <a:noFill/>
        </p:spPr>
        <p:txBody>
          <a:bodyPr spcFirstLastPara="1" wrap="square" lIns="91425" tIns="45700" rIns="91425" bIns="45700" anchor="ctr" anchorCtr="0">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ustom layout 13">
  <p:cSld name="AUTOLAYOUT_7">
    <p:bg>
      <p:bgPr>
        <a:solidFill>
          <a:srgbClr val="FFFFFF"/>
        </a:solidFill>
        <a:effectLst/>
      </p:bgPr>
    </p:bg>
    <p:spTree>
      <p:nvGrpSpPr>
        <p:cNvPr id="1" name="Shape 158"/>
        <p:cNvGrpSpPr/>
        <p:nvPr/>
      </p:nvGrpSpPr>
      <p:grpSpPr>
        <a:xfrm>
          <a:off x="0" y="0"/>
          <a:ext cx="0" cy="0"/>
          <a:chOff x="0" y="0"/>
          <a:chExt cx="0" cy="0"/>
        </a:xfrm>
      </p:grpSpPr>
      <p:sp>
        <p:nvSpPr>
          <p:cNvPr id="159" name="Google Shape;159;g1c422893396_0_792"/>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g1c422893396_0_792"/>
          <p:cNvSpPr/>
          <p:nvPr/>
        </p:nvSpPr>
        <p:spPr>
          <a:xfrm>
            <a:off x="3822525" y="876138"/>
            <a:ext cx="4810200" cy="3476700"/>
          </a:xfrm>
          <a:prstGeom prst="rect">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g1c422893396_0_792"/>
          <p:cNvSpPr/>
          <p:nvPr/>
        </p:nvSpPr>
        <p:spPr>
          <a:xfrm>
            <a:off x="3920175" y="988038"/>
            <a:ext cx="4614900" cy="32529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g1c422893396_0_792"/>
          <p:cNvSpPr/>
          <p:nvPr/>
        </p:nvSpPr>
        <p:spPr>
          <a:xfrm rot="10800000">
            <a:off x="3438975" y="876076"/>
            <a:ext cx="481200" cy="481200"/>
          </a:xfrm>
          <a:prstGeom prst="rtTriangle">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g1c422893396_0_792"/>
          <p:cNvSpPr txBox="1">
            <a:spLocks noGrp="1"/>
          </p:cNvSpPr>
          <p:nvPr>
            <p:ph type="title"/>
          </p:nvPr>
        </p:nvSpPr>
        <p:spPr>
          <a:xfrm>
            <a:off x="511275" y="714476"/>
            <a:ext cx="2533800" cy="2228700"/>
          </a:xfrm>
          <a:prstGeom prst="rect">
            <a:avLst/>
          </a:prstGeom>
          <a:noFill/>
          <a:ln>
            <a:noFill/>
          </a:ln>
        </p:spPr>
        <p:txBody>
          <a:bodyPr spcFirstLastPara="1" wrap="square" lIns="91425" tIns="91425" rIns="91425" bIns="91425" anchor="t" anchorCtr="0">
            <a:normAutofit/>
          </a:bodyPr>
          <a:lstStyle>
            <a:lvl1pPr lvl="0" algn="r">
              <a:lnSpc>
                <a:spcPct val="100000"/>
              </a:lnSpc>
              <a:spcBef>
                <a:spcPts val="0"/>
              </a:spcBef>
              <a:spcAft>
                <a:spcPts val="0"/>
              </a:spcAft>
              <a:buClr>
                <a:schemeClr val="dk1"/>
              </a:buClr>
              <a:buSzPts val="2600"/>
              <a:buNone/>
              <a:defRPr sz="2600" b="1">
                <a:solidFill>
                  <a:schemeClr val="dk1"/>
                </a:solidFill>
              </a:defRPr>
            </a:lvl1pPr>
            <a:lvl2pPr lvl="1" algn="r">
              <a:lnSpc>
                <a:spcPct val="100000"/>
              </a:lnSpc>
              <a:spcBef>
                <a:spcPts val="0"/>
              </a:spcBef>
              <a:spcAft>
                <a:spcPts val="0"/>
              </a:spcAft>
              <a:buClr>
                <a:schemeClr val="dk1"/>
              </a:buClr>
              <a:buSzPts val="2600"/>
              <a:buNone/>
              <a:defRPr sz="2600" b="1">
                <a:solidFill>
                  <a:schemeClr val="dk1"/>
                </a:solidFill>
              </a:defRPr>
            </a:lvl2pPr>
            <a:lvl3pPr lvl="2" algn="r">
              <a:lnSpc>
                <a:spcPct val="100000"/>
              </a:lnSpc>
              <a:spcBef>
                <a:spcPts val="0"/>
              </a:spcBef>
              <a:spcAft>
                <a:spcPts val="0"/>
              </a:spcAft>
              <a:buClr>
                <a:schemeClr val="dk1"/>
              </a:buClr>
              <a:buSzPts val="2600"/>
              <a:buNone/>
              <a:defRPr sz="2600" b="1">
                <a:solidFill>
                  <a:schemeClr val="dk1"/>
                </a:solidFill>
              </a:defRPr>
            </a:lvl3pPr>
            <a:lvl4pPr lvl="3" algn="r">
              <a:lnSpc>
                <a:spcPct val="100000"/>
              </a:lnSpc>
              <a:spcBef>
                <a:spcPts val="0"/>
              </a:spcBef>
              <a:spcAft>
                <a:spcPts val="0"/>
              </a:spcAft>
              <a:buClr>
                <a:schemeClr val="dk1"/>
              </a:buClr>
              <a:buSzPts val="2600"/>
              <a:buNone/>
              <a:defRPr sz="2600" b="1">
                <a:solidFill>
                  <a:schemeClr val="dk1"/>
                </a:solidFill>
              </a:defRPr>
            </a:lvl4pPr>
            <a:lvl5pPr lvl="4" algn="r">
              <a:lnSpc>
                <a:spcPct val="100000"/>
              </a:lnSpc>
              <a:spcBef>
                <a:spcPts val="0"/>
              </a:spcBef>
              <a:spcAft>
                <a:spcPts val="0"/>
              </a:spcAft>
              <a:buClr>
                <a:schemeClr val="dk1"/>
              </a:buClr>
              <a:buSzPts val="2600"/>
              <a:buNone/>
              <a:defRPr sz="2600" b="1">
                <a:solidFill>
                  <a:schemeClr val="dk1"/>
                </a:solidFill>
              </a:defRPr>
            </a:lvl5pPr>
            <a:lvl6pPr lvl="5" algn="r">
              <a:lnSpc>
                <a:spcPct val="100000"/>
              </a:lnSpc>
              <a:spcBef>
                <a:spcPts val="0"/>
              </a:spcBef>
              <a:spcAft>
                <a:spcPts val="0"/>
              </a:spcAft>
              <a:buClr>
                <a:schemeClr val="dk1"/>
              </a:buClr>
              <a:buSzPts val="2600"/>
              <a:buNone/>
              <a:defRPr sz="2600" b="1">
                <a:solidFill>
                  <a:schemeClr val="dk1"/>
                </a:solidFill>
              </a:defRPr>
            </a:lvl6pPr>
            <a:lvl7pPr lvl="6" algn="r">
              <a:lnSpc>
                <a:spcPct val="100000"/>
              </a:lnSpc>
              <a:spcBef>
                <a:spcPts val="0"/>
              </a:spcBef>
              <a:spcAft>
                <a:spcPts val="0"/>
              </a:spcAft>
              <a:buClr>
                <a:schemeClr val="dk1"/>
              </a:buClr>
              <a:buSzPts val="2600"/>
              <a:buNone/>
              <a:defRPr sz="2600" b="1">
                <a:solidFill>
                  <a:schemeClr val="dk1"/>
                </a:solidFill>
              </a:defRPr>
            </a:lvl7pPr>
            <a:lvl8pPr lvl="7" algn="r">
              <a:lnSpc>
                <a:spcPct val="100000"/>
              </a:lnSpc>
              <a:spcBef>
                <a:spcPts val="0"/>
              </a:spcBef>
              <a:spcAft>
                <a:spcPts val="0"/>
              </a:spcAft>
              <a:buClr>
                <a:schemeClr val="dk1"/>
              </a:buClr>
              <a:buSzPts val="2600"/>
              <a:buNone/>
              <a:defRPr sz="2600" b="1">
                <a:solidFill>
                  <a:schemeClr val="dk1"/>
                </a:solidFill>
              </a:defRPr>
            </a:lvl8pPr>
            <a:lvl9pPr lvl="8" algn="r">
              <a:lnSpc>
                <a:spcPct val="100000"/>
              </a:lnSpc>
              <a:spcBef>
                <a:spcPts val="0"/>
              </a:spcBef>
              <a:spcAft>
                <a:spcPts val="0"/>
              </a:spcAft>
              <a:buClr>
                <a:schemeClr val="dk1"/>
              </a:buClr>
              <a:buSzPts val="2600"/>
              <a:buNone/>
              <a:defRPr sz="2600" b="1">
                <a:solidFill>
                  <a:schemeClr val="dk1"/>
                </a:solidFill>
              </a:defRPr>
            </a:lvl9pPr>
          </a:lstStyle>
          <a:p>
            <a:endParaRPr/>
          </a:p>
        </p:txBody>
      </p:sp>
      <p:sp>
        <p:nvSpPr>
          <p:cNvPr id="164" name="Google Shape;164;g1c422893396_0_792"/>
          <p:cNvSpPr txBox="1">
            <a:spLocks noGrp="1"/>
          </p:cNvSpPr>
          <p:nvPr>
            <p:ph type="sldNum" idx="12"/>
          </p:nvPr>
        </p:nvSpPr>
        <p:spPr>
          <a:xfrm>
            <a:off x="8472458" y="4663217"/>
            <a:ext cx="548700" cy="393600"/>
          </a:xfrm>
          <a:prstGeom prst="rect">
            <a:avLst/>
          </a:prstGeom>
          <a:noFill/>
        </p:spPr>
        <p:txBody>
          <a:bodyPr spcFirstLastPara="1" wrap="square" lIns="91425" tIns="45700" rIns="91425" bIns="45700" anchor="ctr" anchorCtr="0">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ustom layout 15">
  <p:cSld name="AUTOLAYOUT_9">
    <p:bg>
      <p:bgPr>
        <a:solidFill>
          <a:srgbClr val="FFFFFF"/>
        </a:solidFill>
        <a:effectLst/>
      </p:bgPr>
    </p:bg>
    <p:spTree>
      <p:nvGrpSpPr>
        <p:cNvPr id="1" name="Shape 165"/>
        <p:cNvGrpSpPr/>
        <p:nvPr/>
      </p:nvGrpSpPr>
      <p:grpSpPr>
        <a:xfrm>
          <a:off x="0" y="0"/>
          <a:ext cx="0" cy="0"/>
          <a:chOff x="0" y="0"/>
          <a:chExt cx="0" cy="0"/>
        </a:xfrm>
      </p:grpSpPr>
      <p:sp>
        <p:nvSpPr>
          <p:cNvPr id="166" name="Google Shape;166;g1c422893396_0_1874"/>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g1c422893396_0_1874"/>
          <p:cNvSpPr/>
          <p:nvPr/>
        </p:nvSpPr>
        <p:spPr>
          <a:xfrm>
            <a:off x="3389100" y="0"/>
            <a:ext cx="57549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68" name="Google Shape;168;g1c422893396_0_1874"/>
          <p:cNvCxnSpPr/>
          <p:nvPr/>
        </p:nvCxnSpPr>
        <p:spPr>
          <a:xfrm>
            <a:off x="372950" y="511683"/>
            <a:ext cx="642300" cy="0"/>
          </a:xfrm>
          <a:prstGeom prst="straightConnector1">
            <a:avLst/>
          </a:prstGeom>
          <a:noFill/>
          <a:ln w="76200" cap="flat" cmpd="sng">
            <a:solidFill>
              <a:schemeClr val="accent5"/>
            </a:solidFill>
            <a:prstDash val="solid"/>
            <a:round/>
            <a:headEnd type="none" w="sm" len="sm"/>
            <a:tailEnd type="none" w="sm" len="sm"/>
          </a:ln>
        </p:spPr>
      </p:cxnSp>
      <p:sp>
        <p:nvSpPr>
          <p:cNvPr id="169" name="Google Shape;169;g1c422893396_0_1874"/>
          <p:cNvSpPr txBox="1">
            <a:spLocks noGrp="1"/>
          </p:cNvSpPr>
          <p:nvPr>
            <p:ph type="title"/>
          </p:nvPr>
        </p:nvSpPr>
        <p:spPr>
          <a:xfrm>
            <a:off x="321825" y="694100"/>
            <a:ext cx="2143800" cy="314940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None/>
              <a:defRPr sz="2600" b="1">
                <a:solidFill>
                  <a:schemeClr val="dk1"/>
                </a:solidFill>
              </a:defRPr>
            </a:lvl1pPr>
            <a:lvl2pPr lvl="1" algn="l">
              <a:lnSpc>
                <a:spcPct val="100000"/>
              </a:lnSpc>
              <a:spcBef>
                <a:spcPts val="0"/>
              </a:spcBef>
              <a:spcAft>
                <a:spcPts val="0"/>
              </a:spcAft>
              <a:buNone/>
              <a:defRPr sz="2600" b="1">
                <a:solidFill>
                  <a:schemeClr val="dk1"/>
                </a:solidFill>
              </a:defRPr>
            </a:lvl2pPr>
            <a:lvl3pPr lvl="2" algn="l">
              <a:lnSpc>
                <a:spcPct val="100000"/>
              </a:lnSpc>
              <a:spcBef>
                <a:spcPts val="0"/>
              </a:spcBef>
              <a:spcAft>
                <a:spcPts val="0"/>
              </a:spcAft>
              <a:buNone/>
              <a:defRPr sz="2600" b="1">
                <a:solidFill>
                  <a:schemeClr val="dk1"/>
                </a:solidFill>
              </a:defRPr>
            </a:lvl3pPr>
            <a:lvl4pPr lvl="3" algn="l">
              <a:lnSpc>
                <a:spcPct val="100000"/>
              </a:lnSpc>
              <a:spcBef>
                <a:spcPts val="0"/>
              </a:spcBef>
              <a:spcAft>
                <a:spcPts val="0"/>
              </a:spcAft>
              <a:buNone/>
              <a:defRPr sz="2600" b="1">
                <a:solidFill>
                  <a:schemeClr val="dk1"/>
                </a:solidFill>
              </a:defRPr>
            </a:lvl4pPr>
            <a:lvl5pPr lvl="4" algn="l">
              <a:lnSpc>
                <a:spcPct val="100000"/>
              </a:lnSpc>
              <a:spcBef>
                <a:spcPts val="0"/>
              </a:spcBef>
              <a:spcAft>
                <a:spcPts val="0"/>
              </a:spcAft>
              <a:buNone/>
              <a:defRPr sz="2600" b="1">
                <a:solidFill>
                  <a:schemeClr val="dk1"/>
                </a:solidFill>
              </a:defRPr>
            </a:lvl5pPr>
            <a:lvl6pPr lvl="5" algn="l">
              <a:lnSpc>
                <a:spcPct val="100000"/>
              </a:lnSpc>
              <a:spcBef>
                <a:spcPts val="0"/>
              </a:spcBef>
              <a:spcAft>
                <a:spcPts val="0"/>
              </a:spcAft>
              <a:buNone/>
              <a:defRPr sz="2600" b="1">
                <a:solidFill>
                  <a:schemeClr val="dk1"/>
                </a:solidFill>
              </a:defRPr>
            </a:lvl6pPr>
            <a:lvl7pPr lvl="6" algn="l">
              <a:lnSpc>
                <a:spcPct val="100000"/>
              </a:lnSpc>
              <a:spcBef>
                <a:spcPts val="0"/>
              </a:spcBef>
              <a:spcAft>
                <a:spcPts val="0"/>
              </a:spcAft>
              <a:buNone/>
              <a:defRPr sz="2600" b="1">
                <a:solidFill>
                  <a:schemeClr val="dk1"/>
                </a:solidFill>
              </a:defRPr>
            </a:lvl7pPr>
            <a:lvl8pPr lvl="7" algn="l">
              <a:lnSpc>
                <a:spcPct val="100000"/>
              </a:lnSpc>
              <a:spcBef>
                <a:spcPts val="0"/>
              </a:spcBef>
              <a:spcAft>
                <a:spcPts val="0"/>
              </a:spcAft>
              <a:buNone/>
              <a:defRPr sz="2600" b="1">
                <a:solidFill>
                  <a:schemeClr val="dk1"/>
                </a:solidFill>
              </a:defRPr>
            </a:lvl8pPr>
            <a:lvl9pPr lvl="8" algn="l">
              <a:lnSpc>
                <a:spcPct val="100000"/>
              </a:lnSpc>
              <a:spcBef>
                <a:spcPts val="0"/>
              </a:spcBef>
              <a:spcAft>
                <a:spcPts val="0"/>
              </a:spcAft>
              <a:buNone/>
              <a:defRPr sz="2600" b="1">
                <a:solidFill>
                  <a:schemeClr val="dk1"/>
                </a:solidFill>
              </a:defRPr>
            </a:lvl9pPr>
          </a:lstStyle>
          <a:p>
            <a:endParaRPr/>
          </a:p>
        </p:txBody>
      </p:sp>
      <p:sp>
        <p:nvSpPr>
          <p:cNvPr id="170" name="Google Shape;170;g1c422893396_0_1874"/>
          <p:cNvSpPr txBox="1">
            <a:spLocks noGrp="1"/>
          </p:cNvSpPr>
          <p:nvPr>
            <p:ph type="sldNum" idx="12"/>
          </p:nvPr>
        </p:nvSpPr>
        <p:spPr>
          <a:xfrm>
            <a:off x="8472458" y="4663217"/>
            <a:ext cx="548700" cy="393600"/>
          </a:xfrm>
          <a:prstGeom prst="rect">
            <a:avLst/>
          </a:prstGeom>
          <a:noFill/>
        </p:spPr>
        <p:txBody>
          <a:bodyPr spcFirstLastPara="1" wrap="square" lIns="91425" tIns="45700" rIns="91425" bIns="45700" anchor="ctr" anchorCtr="0">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ustom layout 11">
  <p:cSld name="AUTOLAYOUT_10">
    <p:bg>
      <p:bgPr>
        <a:solidFill>
          <a:srgbClr val="FFFFFF"/>
        </a:solidFill>
        <a:effectLst/>
      </p:bgPr>
    </p:bg>
    <p:spTree>
      <p:nvGrpSpPr>
        <p:cNvPr id="1" name="Shape 171"/>
        <p:cNvGrpSpPr/>
        <p:nvPr/>
      </p:nvGrpSpPr>
      <p:grpSpPr>
        <a:xfrm>
          <a:off x="0" y="0"/>
          <a:ext cx="0" cy="0"/>
          <a:chOff x="0" y="0"/>
          <a:chExt cx="0" cy="0"/>
        </a:xfrm>
      </p:grpSpPr>
      <p:sp>
        <p:nvSpPr>
          <p:cNvPr id="172" name="Google Shape;172;g1c422893396_0_2547"/>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g1c422893396_0_2547"/>
          <p:cNvSpPr txBox="1">
            <a:spLocks noGrp="1"/>
          </p:cNvSpPr>
          <p:nvPr>
            <p:ph type="sldNum" idx="12"/>
          </p:nvPr>
        </p:nvSpPr>
        <p:spPr>
          <a:xfrm>
            <a:off x="8472458" y="4663217"/>
            <a:ext cx="548700" cy="393600"/>
          </a:xfrm>
          <a:prstGeom prst="rect">
            <a:avLst/>
          </a:prstGeom>
          <a:noFill/>
        </p:spPr>
        <p:txBody>
          <a:bodyPr spcFirstLastPara="1" wrap="square" lIns="91425" tIns="45700" rIns="91425" bIns="45700" anchor="ctr" anchorCtr="0">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ustom layout 14">
  <p:cSld name="AUTOLAYOUT_11">
    <p:bg>
      <p:bgPr>
        <a:solidFill>
          <a:srgbClr val="FFFFFF"/>
        </a:solidFill>
        <a:effectLst/>
      </p:bgPr>
    </p:bg>
    <p:spTree>
      <p:nvGrpSpPr>
        <p:cNvPr id="1" name="Shape 174"/>
        <p:cNvGrpSpPr/>
        <p:nvPr/>
      </p:nvGrpSpPr>
      <p:grpSpPr>
        <a:xfrm>
          <a:off x="0" y="0"/>
          <a:ext cx="0" cy="0"/>
          <a:chOff x="0" y="0"/>
          <a:chExt cx="0" cy="0"/>
        </a:xfrm>
      </p:grpSpPr>
      <p:sp>
        <p:nvSpPr>
          <p:cNvPr id="175" name="Google Shape;175;g1c422893396_0_2878"/>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g1c422893396_0_2878"/>
          <p:cNvSpPr/>
          <p:nvPr/>
        </p:nvSpPr>
        <p:spPr>
          <a:xfrm>
            <a:off x="306850" y="316750"/>
            <a:ext cx="6020400" cy="45153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g1c422893396_0_2878"/>
          <p:cNvSpPr txBox="1">
            <a:spLocks noGrp="1"/>
          </p:cNvSpPr>
          <p:nvPr>
            <p:ph type="sldNum" idx="12"/>
          </p:nvPr>
        </p:nvSpPr>
        <p:spPr>
          <a:xfrm>
            <a:off x="8472458" y="4663217"/>
            <a:ext cx="548700" cy="393600"/>
          </a:xfrm>
          <a:prstGeom prst="rect">
            <a:avLst/>
          </a:prstGeom>
          <a:noFill/>
        </p:spPr>
        <p:txBody>
          <a:bodyPr spcFirstLastPara="1" wrap="square" lIns="91425" tIns="45700" rIns="91425" bIns="45700" anchor="ctr" anchorCtr="0">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ustom layout 4">
  <p:cSld name="Custom layout 4">
    <p:bg>
      <p:bgPr>
        <a:solidFill>
          <a:srgbClr val="FFFFFF"/>
        </a:solidFill>
        <a:effectLst/>
      </p:bgPr>
    </p:bg>
    <p:spTree>
      <p:nvGrpSpPr>
        <p:cNvPr id="1" name="Shape 27"/>
        <p:cNvGrpSpPr/>
        <p:nvPr/>
      </p:nvGrpSpPr>
      <p:grpSpPr>
        <a:xfrm>
          <a:off x="0" y="0"/>
          <a:ext cx="0" cy="0"/>
          <a:chOff x="0" y="0"/>
          <a:chExt cx="0" cy="0"/>
        </a:xfrm>
      </p:grpSpPr>
      <p:sp>
        <p:nvSpPr>
          <p:cNvPr id="28" name="Google Shape;28;p37"/>
          <p:cNvSpPr txBox="1">
            <a:spLocks noGrp="1"/>
          </p:cNvSpPr>
          <p:nvPr>
            <p:ph type="title"/>
          </p:nvPr>
        </p:nvSpPr>
        <p:spPr>
          <a:xfrm>
            <a:off x="351600" y="2736850"/>
            <a:ext cx="3997500" cy="13896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212121"/>
              </a:buClr>
              <a:buSzPts val="2800"/>
              <a:buFont typeface="Calibri"/>
              <a:buNone/>
              <a:defRPr sz="2800" b="1">
                <a:solidFill>
                  <a:srgbClr val="212121"/>
                </a:solidFill>
              </a:defRPr>
            </a:lvl1pPr>
            <a:lvl2pPr lvl="1" algn="l">
              <a:lnSpc>
                <a:spcPct val="100000"/>
              </a:lnSpc>
              <a:spcBef>
                <a:spcPts val="0"/>
              </a:spcBef>
              <a:spcAft>
                <a:spcPts val="0"/>
              </a:spcAft>
              <a:buClr>
                <a:srgbClr val="212121"/>
              </a:buClr>
              <a:buSzPts val="2800"/>
              <a:buNone/>
              <a:defRPr sz="2800" b="1">
                <a:solidFill>
                  <a:srgbClr val="212121"/>
                </a:solidFill>
              </a:defRPr>
            </a:lvl2pPr>
            <a:lvl3pPr lvl="2" algn="l">
              <a:lnSpc>
                <a:spcPct val="100000"/>
              </a:lnSpc>
              <a:spcBef>
                <a:spcPts val="0"/>
              </a:spcBef>
              <a:spcAft>
                <a:spcPts val="0"/>
              </a:spcAft>
              <a:buClr>
                <a:srgbClr val="212121"/>
              </a:buClr>
              <a:buSzPts val="2800"/>
              <a:buNone/>
              <a:defRPr sz="2800" b="1">
                <a:solidFill>
                  <a:srgbClr val="212121"/>
                </a:solidFill>
              </a:defRPr>
            </a:lvl3pPr>
            <a:lvl4pPr lvl="3" algn="l">
              <a:lnSpc>
                <a:spcPct val="100000"/>
              </a:lnSpc>
              <a:spcBef>
                <a:spcPts val="0"/>
              </a:spcBef>
              <a:spcAft>
                <a:spcPts val="0"/>
              </a:spcAft>
              <a:buClr>
                <a:srgbClr val="212121"/>
              </a:buClr>
              <a:buSzPts val="2800"/>
              <a:buNone/>
              <a:defRPr sz="2800" b="1">
                <a:solidFill>
                  <a:srgbClr val="212121"/>
                </a:solidFill>
              </a:defRPr>
            </a:lvl4pPr>
            <a:lvl5pPr lvl="4" algn="l">
              <a:lnSpc>
                <a:spcPct val="100000"/>
              </a:lnSpc>
              <a:spcBef>
                <a:spcPts val="0"/>
              </a:spcBef>
              <a:spcAft>
                <a:spcPts val="0"/>
              </a:spcAft>
              <a:buClr>
                <a:srgbClr val="212121"/>
              </a:buClr>
              <a:buSzPts val="2800"/>
              <a:buNone/>
              <a:defRPr sz="2800" b="1">
                <a:solidFill>
                  <a:srgbClr val="212121"/>
                </a:solidFill>
              </a:defRPr>
            </a:lvl5pPr>
            <a:lvl6pPr lvl="5" algn="l">
              <a:lnSpc>
                <a:spcPct val="100000"/>
              </a:lnSpc>
              <a:spcBef>
                <a:spcPts val="0"/>
              </a:spcBef>
              <a:spcAft>
                <a:spcPts val="0"/>
              </a:spcAft>
              <a:buClr>
                <a:srgbClr val="212121"/>
              </a:buClr>
              <a:buSzPts val="2800"/>
              <a:buNone/>
              <a:defRPr sz="2800" b="1">
                <a:solidFill>
                  <a:srgbClr val="212121"/>
                </a:solidFill>
              </a:defRPr>
            </a:lvl6pPr>
            <a:lvl7pPr lvl="6" algn="l">
              <a:lnSpc>
                <a:spcPct val="100000"/>
              </a:lnSpc>
              <a:spcBef>
                <a:spcPts val="0"/>
              </a:spcBef>
              <a:spcAft>
                <a:spcPts val="0"/>
              </a:spcAft>
              <a:buClr>
                <a:srgbClr val="212121"/>
              </a:buClr>
              <a:buSzPts val="2800"/>
              <a:buNone/>
              <a:defRPr sz="2800" b="1">
                <a:solidFill>
                  <a:srgbClr val="212121"/>
                </a:solidFill>
              </a:defRPr>
            </a:lvl7pPr>
            <a:lvl8pPr lvl="7" algn="l">
              <a:lnSpc>
                <a:spcPct val="100000"/>
              </a:lnSpc>
              <a:spcBef>
                <a:spcPts val="0"/>
              </a:spcBef>
              <a:spcAft>
                <a:spcPts val="0"/>
              </a:spcAft>
              <a:buClr>
                <a:srgbClr val="212121"/>
              </a:buClr>
              <a:buSzPts val="2800"/>
              <a:buNone/>
              <a:defRPr sz="2800" b="1">
                <a:solidFill>
                  <a:srgbClr val="212121"/>
                </a:solidFill>
              </a:defRPr>
            </a:lvl8pPr>
            <a:lvl9pPr lvl="8" algn="l">
              <a:lnSpc>
                <a:spcPct val="100000"/>
              </a:lnSpc>
              <a:spcBef>
                <a:spcPts val="0"/>
              </a:spcBef>
              <a:spcAft>
                <a:spcPts val="0"/>
              </a:spcAft>
              <a:buClr>
                <a:srgbClr val="212121"/>
              </a:buClr>
              <a:buSzPts val="2800"/>
              <a:buNone/>
              <a:defRPr sz="2800" b="1">
                <a:solidFill>
                  <a:srgbClr val="212121"/>
                </a:solidFill>
              </a:defRPr>
            </a:lvl9pPr>
          </a:lstStyle>
          <a:p>
            <a:endParaRPr/>
          </a:p>
        </p:txBody>
      </p:sp>
      <p:sp>
        <p:nvSpPr>
          <p:cNvPr id="29" name="Google Shape;29;p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ustom layout 16">
  <p:cSld name="AUTOLAYOUT_12">
    <p:bg>
      <p:bgPr>
        <a:solidFill>
          <a:srgbClr val="FFFFFF"/>
        </a:solidFill>
        <a:effectLst/>
      </p:bgPr>
    </p:bg>
    <p:spTree>
      <p:nvGrpSpPr>
        <p:cNvPr id="1" name="Shape 178"/>
        <p:cNvGrpSpPr/>
        <p:nvPr/>
      </p:nvGrpSpPr>
      <p:grpSpPr>
        <a:xfrm>
          <a:off x="0" y="0"/>
          <a:ext cx="0" cy="0"/>
          <a:chOff x="0" y="0"/>
          <a:chExt cx="0" cy="0"/>
        </a:xfrm>
      </p:grpSpPr>
      <p:sp>
        <p:nvSpPr>
          <p:cNvPr id="179" name="Google Shape;179;g1c422893396_0_3073"/>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g1c422893396_0_3073"/>
          <p:cNvSpPr/>
          <p:nvPr/>
        </p:nvSpPr>
        <p:spPr>
          <a:xfrm>
            <a:off x="306850" y="316750"/>
            <a:ext cx="6020400" cy="45153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g1c422893396_0_3073"/>
          <p:cNvSpPr txBox="1">
            <a:spLocks noGrp="1"/>
          </p:cNvSpPr>
          <p:nvPr>
            <p:ph type="sldNum" idx="12"/>
          </p:nvPr>
        </p:nvSpPr>
        <p:spPr>
          <a:xfrm>
            <a:off x="8472458" y="4663217"/>
            <a:ext cx="548700" cy="393600"/>
          </a:xfrm>
          <a:prstGeom prst="rect">
            <a:avLst/>
          </a:prstGeom>
          <a:noFill/>
        </p:spPr>
        <p:txBody>
          <a:bodyPr spcFirstLastPara="1" wrap="square" lIns="91425" tIns="45700" rIns="91425" bIns="45700" anchor="ctr" anchorCtr="0">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ustom layout 18">
  <p:cSld name="AUTOLAYOUT_14">
    <p:bg>
      <p:bgPr>
        <a:solidFill>
          <a:srgbClr val="FFFFFF"/>
        </a:solidFill>
        <a:effectLst/>
      </p:bgPr>
    </p:bg>
    <p:spTree>
      <p:nvGrpSpPr>
        <p:cNvPr id="1" name="Shape 182"/>
        <p:cNvGrpSpPr/>
        <p:nvPr/>
      </p:nvGrpSpPr>
      <p:grpSpPr>
        <a:xfrm>
          <a:off x="0" y="0"/>
          <a:ext cx="0" cy="0"/>
          <a:chOff x="0" y="0"/>
          <a:chExt cx="0" cy="0"/>
        </a:xfrm>
      </p:grpSpPr>
      <p:sp>
        <p:nvSpPr>
          <p:cNvPr id="183" name="Google Shape;183;g1c422893396_0_4142"/>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g1c422893396_0_4142"/>
          <p:cNvSpPr/>
          <p:nvPr/>
        </p:nvSpPr>
        <p:spPr>
          <a:xfrm>
            <a:off x="3822525" y="876138"/>
            <a:ext cx="4810200" cy="3476700"/>
          </a:xfrm>
          <a:prstGeom prst="rect">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g1c422893396_0_4142"/>
          <p:cNvSpPr/>
          <p:nvPr/>
        </p:nvSpPr>
        <p:spPr>
          <a:xfrm>
            <a:off x="3920175" y="988038"/>
            <a:ext cx="4614900" cy="32529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g1c422893396_0_4142"/>
          <p:cNvSpPr/>
          <p:nvPr/>
        </p:nvSpPr>
        <p:spPr>
          <a:xfrm rot="10800000">
            <a:off x="3438975" y="876076"/>
            <a:ext cx="481200" cy="481200"/>
          </a:xfrm>
          <a:prstGeom prst="rtTriangle">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g1c422893396_0_4142"/>
          <p:cNvSpPr txBox="1">
            <a:spLocks noGrp="1"/>
          </p:cNvSpPr>
          <p:nvPr>
            <p:ph type="title"/>
          </p:nvPr>
        </p:nvSpPr>
        <p:spPr>
          <a:xfrm>
            <a:off x="511275" y="714476"/>
            <a:ext cx="2533800" cy="2228700"/>
          </a:xfrm>
          <a:prstGeom prst="rect">
            <a:avLst/>
          </a:prstGeom>
          <a:noFill/>
        </p:spPr>
        <p:txBody>
          <a:bodyPr spcFirstLastPara="1" wrap="square" lIns="91425" tIns="45700" rIns="91425" bIns="45700" anchor="t" anchorCtr="0">
            <a:normAutofit/>
          </a:bodyPr>
          <a:lstStyle>
            <a:lvl1pPr lvl="0" algn="r">
              <a:lnSpc>
                <a:spcPct val="100000"/>
              </a:lnSpc>
              <a:spcBef>
                <a:spcPts val="0"/>
              </a:spcBef>
              <a:spcAft>
                <a:spcPts val="0"/>
              </a:spcAft>
              <a:buClr>
                <a:schemeClr val="dk1"/>
              </a:buClr>
              <a:buSzPts val="2600"/>
              <a:buNone/>
              <a:defRPr sz="2600">
                <a:solidFill>
                  <a:schemeClr val="accent2"/>
                </a:solidFill>
              </a:defRPr>
            </a:lvl1pPr>
            <a:lvl2pPr lvl="1" algn="r">
              <a:lnSpc>
                <a:spcPct val="100000"/>
              </a:lnSpc>
              <a:spcBef>
                <a:spcPts val="0"/>
              </a:spcBef>
              <a:spcAft>
                <a:spcPts val="0"/>
              </a:spcAft>
              <a:buClr>
                <a:schemeClr val="dk1"/>
              </a:buClr>
              <a:buSzPts val="2600"/>
              <a:buNone/>
              <a:defRPr sz="2600">
                <a:solidFill>
                  <a:schemeClr val="accent2"/>
                </a:solidFill>
              </a:defRPr>
            </a:lvl2pPr>
            <a:lvl3pPr lvl="2" algn="r">
              <a:lnSpc>
                <a:spcPct val="100000"/>
              </a:lnSpc>
              <a:spcBef>
                <a:spcPts val="0"/>
              </a:spcBef>
              <a:spcAft>
                <a:spcPts val="0"/>
              </a:spcAft>
              <a:buClr>
                <a:schemeClr val="dk1"/>
              </a:buClr>
              <a:buSzPts val="2600"/>
              <a:buNone/>
              <a:defRPr sz="2600">
                <a:solidFill>
                  <a:schemeClr val="accent2"/>
                </a:solidFill>
              </a:defRPr>
            </a:lvl3pPr>
            <a:lvl4pPr lvl="3" algn="r">
              <a:lnSpc>
                <a:spcPct val="100000"/>
              </a:lnSpc>
              <a:spcBef>
                <a:spcPts val="0"/>
              </a:spcBef>
              <a:spcAft>
                <a:spcPts val="0"/>
              </a:spcAft>
              <a:buClr>
                <a:schemeClr val="dk1"/>
              </a:buClr>
              <a:buSzPts val="2600"/>
              <a:buNone/>
              <a:defRPr sz="2600">
                <a:solidFill>
                  <a:schemeClr val="accent2"/>
                </a:solidFill>
              </a:defRPr>
            </a:lvl4pPr>
            <a:lvl5pPr lvl="4" algn="r">
              <a:lnSpc>
                <a:spcPct val="100000"/>
              </a:lnSpc>
              <a:spcBef>
                <a:spcPts val="0"/>
              </a:spcBef>
              <a:spcAft>
                <a:spcPts val="0"/>
              </a:spcAft>
              <a:buClr>
                <a:schemeClr val="dk1"/>
              </a:buClr>
              <a:buSzPts val="2600"/>
              <a:buNone/>
              <a:defRPr sz="2600">
                <a:solidFill>
                  <a:schemeClr val="accent2"/>
                </a:solidFill>
              </a:defRPr>
            </a:lvl5pPr>
            <a:lvl6pPr lvl="5" algn="r">
              <a:lnSpc>
                <a:spcPct val="100000"/>
              </a:lnSpc>
              <a:spcBef>
                <a:spcPts val="0"/>
              </a:spcBef>
              <a:spcAft>
                <a:spcPts val="0"/>
              </a:spcAft>
              <a:buClr>
                <a:schemeClr val="dk1"/>
              </a:buClr>
              <a:buSzPts val="2600"/>
              <a:buNone/>
              <a:defRPr sz="2600">
                <a:solidFill>
                  <a:schemeClr val="accent2"/>
                </a:solidFill>
              </a:defRPr>
            </a:lvl6pPr>
            <a:lvl7pPr lvl="6" algn="r">
              <a:lnSpc>
                <a:spcPct val="100000"/>
              </a:lnSpc>
              <a:spcBef>
                <a:spcPts val="0"/>
              </a:spcBef>
              <a:spcAft>
                <a:spcPts val="0"/>
              </a:spcAft>
              <a:buClr>
                <a:schemeClr val="dk1"/>
              </a:buClr>
              <a:buSzPts val="2600"/>
              <a:buNone/>
              <a:defRPr sz="2600">
                <a:solidFill>
                  <a:schemeClr val="accent2"/>
                </a:solidFill>
              </a:defRPr>
            </a:lvl7pPr>
            <a:lvl8pPr lvl="7" algn="r">
              <a:lnSpc>
                <a:spcPct val="100000"/>
              </a:lnSpc>
              <a:spcBef>
                <a:spcPts val="0"/>
              </a:spcBef>
              <a:spcAft>
                <a:spcPts val="0"/>
              </a:spcAft>
              <a:buClr>
                <a:schemeClr val="dk1"/>
              </a:buClr>
              <a:buSzPts val="2600"/>
              <a:buNone/>
              <a:defRPr sz="2600">
                <a:solidFill>
                  <a:schemeClr val="accent2"/>
                </a:solidFill>
              </a:defRPr>
            </a:lvl8pPr>
            <a:lvl9pPr lvl="8" algn="r">
              <a:lnSpc>
                <a:spcPct val="100000"/>
              </a:lnSpc>
              <a:spcBef>
                <a:spcPts val="0"/>
              </a:spcBef>
              <a:spcAft>
                <a:spcPts val="0"/>
              </a:spcAft>
              <a:buClr>
                <a:schemeClr val="dk1"/>
              </a:buClr>
              <a:buSzPts val="2600"/>
              <a:buNone/>
              <a:defRPr sz="2600">
                <a:solidFill>
                  <a:schemeClr val="accent2"/>
                </a:solidFill>
              </a:defRPr>
            </a:lvl9pPr>
          </a:lstStyle>
          <a:p>
            <a:endParaRPr/>
          </a:p>
        </p:txBody>
      </p:sp>
      <p:sp>
        <p:nvSpPr>
          <p:cNvPr id="188" name="Google Shape;188;g1c422893396_0_4142"/>
          <p:cNvSpPr txBox="1">
            <a:spLocks noGrp="1"/>
          </p:cNvSpPr>
          <p:nvPr>
            <p:ph type="sldNum" idx="12"/>
          </p:nvPr>
        </p:nvSpPr>
        <p:spPr>
          <a:xfrm>
            <a:off x="8472458" y="4663217"/>
            <a:ext cx="548700" cy="393600"/>
          </a:xfrm>
          <a:prstGeom prst="rect">
            <a:avLst/>
          </a:prstGeom>
          <a:noFill/>
        </p:spPr>
        <p:txBody>
          <a:bodyPr spcFirstLastPara="1" wrap="square" lIns="91425" tIns="45700" rIns="91425" bIns="45700" anchor="ctr" anchorCtr="0">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ustom layout 19">
  <p:cSld name="AUTOLAYOUT_15">
    <p:bg>
      <p:bgPr>
        <a:solidFill>
          <a:srgbClr val="FFFFFF"/>
        </a:solidFill>
        <a:effectLst/>
      </p:bgPr>
    </p:bg>
    <p:spTree>
      <p:nvGrpSpPr>
        <p:cNvPr id="1" name="Shape 189"/>
        <p:cNvGrpSpPr/>
        <p:nvPr/>
      </p:nvGrpSpPr>
      <p:grpSpPr>
        <a:xfrm>
          <a:off x="0" y="0"/>
          <a:ext cx="0" cy="0"/>
          <a:chOff x="0" y="0"/>
          <a:chExt cx="0" cy="0"/>
        </a:xfrm>
      </p:grpSpPr>
      <p:sp>
        <p:nvSpPr>
          <p:cNvPr id="190" name="Google Shape;190;g1c422893396_0_4268"/>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g1c422893396_0_4268"/>
          <p:cNvSpPr txBox="1">
            <a:spLocks noGrp="1"/>
          </p:cNvSpPr>
          <p:nvPr>
            <p:ph type="sldNum" idx="12"/>
          </p:nvPr>
        </p:nvSpPr>
        <p:spPr>
          <a:xfrm>
            <a:off x="8472458" y="4663217"/>
            <a:ext cx="548700" cy="393600"/>
          </a:xfrm>
          <a:prstGeom prst="rect">
            <a:avLst/>
          </a:prstGeom>
          <a:noFill/>
        </p:spPr>
        <p:txBody>
          <a:bodyPr spcFirstLastPara="1" wrap="square" lIns="91425" tIns="45700" rIns="91425" bIns="45700" anchor="ctr" anchorCtr="0">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ustom layout 20">
  <p:cSld name="AUTOLAYOUT_16">
    <p:bg>
      <p:bgPr>
        <a:solidFill>
          <a:srgbClr val="FFFFFF"/>
        </a:solidFill>
        <a:effectLst/>
      </p:bgPr>
    </p:bg>
    <p:spTree>
      <p:nvGrpSpPr>
        <p:cNvPr id="1" name="Shape 192"/>
        <p:cNvGrpSpPr/>
        <p:nvPr/>
      </p:nvGrpSpPr>
      <p:grpSpPr>
        <a:xfrm>
          <a:off x="0" y="0"/>
          <a:ext cx="0" cy="0"/>
          <a:chOff x="0" y="0"/>
          <a:chExt cx="0" cy="0"/>
        </a:xfrm>
      </p:grpSpPr>
      <p:sp>
        <p:nvSpPr>
          <p:cNvPr id="193" name="Google Shape;193;g1c422893396_0_4735"/>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g1c422893396_0_4735"/>
          <p:cNvSpPr txBox="1">
            <a:spLocks noGrp="1"/>
          </p:cNvSpPr>
          <p:nvPr>
            <p:ph type="sldNum" idx="12"/>
          </p:nvPr>
        </p:nvSpPr>
        <p:spPr>
          <a:xfrm>
            <a:off x="8472458" y="4663217"/>
            <a:ext cx="548700" cy="393600"/>
          </a:xfrm>
          <a:prstGeom prst="rect">
            <a:avLst/>
          </a:prstGeom>
          <a:noFill/>
        </p:spPr>
        <p:txBody>
          <a:bodyPr spcFirstLastPara="1" wrap="square" lIns="91425" tIns="45700" rIns="91425" bIns="45700" anchor="ctr" anchorCtr="0">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ustom layout 21">
  <p:cSld name="AUTOLAYOUT_17">
    <p:bg>
      <p:bgPr>
        <a:solidFill>
          <a:srgbClr val="FFFFFF"/>
        </a:solidFill>
        <a:effectLst/>
      </p:bgPr>
    </p:bg>
    <p:spTree>
      <p:nvGrpSpPr>
        <p:cNvPr id="1" name="Shape 195"/>
        <p:cNvGrpSpPr/>
        <p:nvPr/>
      </p:nvGrpSpPr>
      <p:grpSpPr>
        <a:xfrm>
          <a:off x="0" y="0"/>
          <a:ext cx="0" cy="0"/>
          <a:chOff x="0" y="0"/>
          <a:chExt cx="0" cy="0"/>
        </a:xfrm>
      </p:grpSpPr>
      <p:sp>
        <p:nvSpPr>
          <p:cNvPr id="196" name="Google Shape;196;g1c45ddaa851_0_24"/>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g1c45ddaa851_0_24"/>
          <p:cNvSpPr txBox="1">
            <a:spLocks noGrp="1"/>
          </p:cNvSpPr>
          <p:nvPr>
            <p:ph type="body" idx="1"/>
          </p:nvPr>
        </p:nvSpPr>
        <p:spPr>
          <a:xfrm>
            <a:off x="317500" y="4039100"/>
            <a:ext cx="6927000" cy="624000"/>
          </a:xfrm>
          <a:prstGeom prst="rect">
            <a:avLst/>
          </a:prstGeom>
          <a:noFill/>
        </p:spPr>
        <p:txBody>
          <a:bodyPr spcFirstLastPara="1" wrap="square" lIns="0" tIns="45700" rIns="0" bIns="45700" anchor="t" anchorCtr="0">
            <a:normAutofit/>
          </a:bodyPr>
          <a:lstStyle>
            <a:lvl1pPr marL="457200" lvl="0" indent="-317500" algn="l">
              <a:lnSpc>
                <a:spcPct val="115000"/>
              </a:lnSpc>
              <a:spcBef>
                <a:spcPts val="900"/>
              </a:spcBef>
              <a:spcAft>
                <a:spcPts val="0"/>
              </a:spcAft>
              <a:buClr>
                <a:schemeClr val="dk2"/>
              </a:buClr>
              <a:buSzPts val="1400"/>
              <a:buChar char=" "/>
              <a:defRPr sz="1400">
                <a:solidFill>
                  <a:schemeClr val="dk2"/>
                </a:solidFill>
              </a:defRPr>
            </a:lvl1pPr>
            <a:lvl2pPr marL="914400" lvl="1" indent="-304800" algn="l">
              <a:lnSpc>
                <a:spcPct val="115000"/>
              </a:lnSpc>
              <a:spcBef>
                <a:spcPts val="1600"/>
              </a:spcBef>
              <a:spcAft>
                <a:spcPts val="0"/>
              </a:spcAft>
              <a:buClr>
                <a:schemeClr val="dk2"/>
              </a:buClr>
              <a:buSzPts val="1200"/>
              <a:buChar char="◦"/>
              <a:defRPr sz="1200">
                <a:solidFill>
                  <a:schemeClr val="dk2"/>
                </a:solidFill>
              </a:defRPr>
            </a:lvl2pPr>
            <a:lvl3pPr marL="1371600" lvl="2" indent="-304800" algn="l">
              <a:lnSpc>
                <a:spcPct val="115000"/>
              </a:lnSpc>
              <a:spcBef>
                <a:spcPts val="1600"/>
              </a:spcBef>
              <a:spcAft>
                <a:spcPts val="0"/>
              </a:spcAft>
              <a:buClr>
                <a:schemeClr val="dk2"/>
              </a:buClr>
              <a:buSzPts val="1200"/>
              <a:buChar char="◦"/>
              <a:defRPr sz="1200">
                <a:solidFill>
                  <a:schemeClr val="dk2"/>
                </a:solidFill>
              </a:defRPr>
            </a:lvl3pPr>
            <a:lvl4pPr marL="1828800" lvl="3" indent="-304800" algn="l">
              <a:lnSpc>
                <a:spcPct val="115000"/>
              </a:lnSpc>
              <a:spcBef>
                <a:spcPts val="1600"/>
              </a:spcBef>
              <a:spcAft>
                <a:spcPts val="0"/>
              </a:spcAft>
              <a:buClr>
                <a:schemeClr val="dk2"/>
              </a:buClr>
              <a:buSzPts val="1200"/>
              <a:buChar char="◦"/>
              <a:defRPr sz="1200">
                <a:solidFill>
                  <a:schemeClr val="dk2"/>
                </a:solidFill>
              </a:defRPr>
            </a:lvl4pPr>
            <a:lvl5pPr marL="2286000" lvl="4" indent="-304800" algn="l">
              <a:lnSpc>
                <a:spcPct val="115000"/>
              </a:lnSpc>
              <a:spcBef>
                <a:spcPts val="1600"/>
              </a:spcBef>
              <a:spcAft>
                <a:spcPts val="0"/>
              </a:spcAft>
              <a:buClr>
                <a:schemeClr val="dk2"/>
              </a:buClr>
              <a:buSzPts val="1200"/>
              <a:buChar char="◦"/>
              <a:defRPr sz="1200">
                <a:solidFill>
                  <a:schemeClr val="dk2"/>
                </a:solidFill>
              </a:defRPr>
            </a:lvl5pPr>
            <a:lvl6pPr marL="2743200" lvl="5" indent="-304800" algn="l">
              <a:lnSpc>
                <a:spcPct val="115000"/>
              </a:lnSpc>
              <a:spcBef>
                <a:spcPts val="1600"/>
              </a:spcBef>
              <a:spcAft>
                <a:spcPts val="0"/>
              </a:spcAft>
              <a:buClr>
                <a:schemeClr val="dk2"/>
              </a:buClr>
              <a:buSzPts val="1200"/>
              <a:buChar char="◦"/>
              <a:defRPr sz="1200">
                <a:solidFill>
                  <a:schemeClr val="dk2"/>
                </a:solidFill>
              </a:defRPr>
            </a:lvl6pPr>
            <a:lvl7pPr marL="3200400" lvl="6" indent="-304800" algn="l">
              <a:lnSpc>
                <a:spcPct val="115000"/>
              </a:lnSpc>
              <a:spcBef>
                <a:spcPts val="1600"/>
              </a:spcBef>
              <a:spcAft>
                <a:spcPts val="0"/>
              </a:spcAft>
              <a:buClr>
                <a:schemeClr val="dk2"/>
              </a:buClr>
              <a:buSzPts val="1200"/>
              <a:buChar char="◦"/>
              <a:defRPr sz="1200">
                <a:solidFill>
                  <a:schemeClr val="dk2"/>
                </a:solidFill>
              </a:defRPr>
            </a:lvl7pPr>
            <a:lvl8pPr marL="3657600" lvl="7" indent="-304800" algn="l">
              <a:lnSpc>
                <a:spcPct val="115000"/>
              </a:lnSpc>
              <a:spcBef>
                <a:spcPts val="1600"/>
              </a:spcBef>
              <a:spcAft>
                <a:spcPts val="0"/>
              </a:spcAft>
              <a:buClr>
                <a:schemeClr val="dk2"/>
              </a:buClr>
              <a:buSzPts val="1200"/>
              <a:buChar char="◦"/>
              <a:defRPr sz="1200">
                <a:solidFill>
                  <a:schemeClr val="dk2"/>
                </a:solidFill>
              </a:defRPr>
            </a:lvl8pPr>
            <a:lvl9pPr marL="4114800" lvl="8" indent="-304800" algn="l">
              <a:lnSpc>
                <a:spcPct val="115000"/>
              </a:lnSpc>
              <a:spcBef>
                <a:spcPts val="1600"/>
              </a:spcBef>
              <a:spcAft>
                <a:spcPts val="1600"/>
              </a:spcAft>
              <a:buClr>
                <a:schemeClr val="dk2"/>
              </a:buClr>
              <a:buSzPts val="1200"/>
              <a:buChar char="◦"/>
              <a:defRPr sz="1200">
                <a:solidFill>
                  <a:schemeClr val="dk2"/>
                </a:solidFill>
              </a:defRPr>
            </a:lvl9pPr>
          </a:lstStyle>
          <a:p>
            <a:endParaRPr/>
          </a:p>
        </p:txBody>
      </p:sp>
      <p:sp>
        <p:nvSpPr>
          <p:cNvPr id="198" name="Google Shape;198;g1c45ddaa851_0_24"/>
          <p:cNvSpPr txBox="1">
            <a:spLocks noGrp="1"/>
          </p:cNvSpPr>
          <p:nvPr>
            <p:ph type="sldNum" idx="12"/>
          </p:nvPr>
        </p:nvSpPr>
        <p:spPr>
          <a:xfrm>
            <a:off x="8472458" y="4663217"/>
            <a:ext cx="548700" cy="393600"/>
          </a:xfrm>
          <a:prstGeom prst="rect">
            <a:avLst/>
          </a:prstGeom>
          <a:noFill/>
        </p:spPr>
        <p:txBody>
          <a:bodyPr spcFirstLastPara="1" wrap="square" lIns="91425" tIns="45700" rIns="91425" bIns="45700" anchor="ctr" anchorCtr="0">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ustom layout 2">
  <p:cSld name="Custom layout 2">
    <p:bg>
      <p:bgPr>
        <a:solidFill>
          <a:srgbClr val="FFFFFF"/>
        </a:solidFill>
        <a:effectLst/>
      </p:bgPr>
    </p:bg>
    <p:spTree>
      <p:nvGrpSpPr>
        <p:cNvPr id="1" name="Shape 30"/>
        <p:cNvGrpSpPr/>
        <p:nvPr/>
      </p:nvGrpSpPr>
      <p:grpSpPr>
        <a:xfrm>
          <a:off x="0" y="0"/>
          <a:ext cx="0" cy="0"/>
          <a:chOff x="0" y="0"/>
          <a:chExt cx="0" cy="0"/>
        </a:xfrm>
      </p:grpSpPr>
      <p:sp>
        <p:nvSpPr>
          <p:cNvPr id="31" name="Google Shape;31;p38"/>
          <p:cNvSpPr txBox="1">
            <a:spLocks noGrp="1"/>
          </p:cNvSpPr>
          <p:nvPr>
            <p:ph type="ctrTitle"/>
          </p:nvPr>
        </p:nvSpPr>
        <p:spPr>
          <a:xfrm>
            <a:off x="339800" y="2125775"/>
            <a:ext cx="8453100" cy="1578300"/>
          </a:xfrm>
          <a:prstGeom prst="rect">
            <a:avLst/>
          </a:prstGeom>
          <a:noFill/>
          <a:ln>
            <a:noFill/>
          </a:ln>
        </p:spPr>
        <p:txBody>
          <a:bodyPr spcFirstLastPara="1" wrap="square" lIns="91425" tIns="91425" rIns="91425" bIns="91425" anchor="b" anchorCtr="0">
            <a:normAutofit/>
          </a:bodyPr>
          <a:lstStyle>
            <a:lvl1pPr lvl="0" algn="r">
              <a:lnSpc>
                <a:spcPct val="100000"/>
              </a:lnSpc>
              <a:spcBef>
                <a:spcPts val="0"/>
              </a:spcBef>
              <a:spcAft>
                <a:spcPts val="0"/>
              </a:spcAft>
              <a:buClr>
                <a:srgbClr val="FFFFFF"/>
              </a:buClr>
              <a:buSzPts val="4800"/>
              <a:buFont typeface="Calibri"/>
              <a:buNone/>
              <a:defRPr sz="4800" b="1">
                <a:solidFill>
                  <a:srgbClr val="FFFFFF"/>
                </a:solidFill>
              </a:defRPr>
            </a:lvl1pPr>
            <a:lvl2pPr lvl="1" algn="r">
              <a:lnSpc>
                <a:spcPct val="100000"/>
              </a:lnSpc>
              <a:spcBef>
                <a:spcPts val="0"/>
              </a:spcBef>
              <a:spcAft>
                <a:spcPts val="0"/>
              </a:spcAft>
              <a:buClr>
                <a:srgbClr val="FFFFFF"/>
              </a:buClr>
              <a:buSzPts val="4800"/>
              <a:buNone/>
              <a:defRPr sz="4800" b="1">
                <a:solidFill>
                  <a:srgbClr val="FFFFFF"/>
                </a:solidFill>
              </a:defRPr>
            </a:lvl2pPr>
            <a:lvl3pPr lvl="2" algn="r">
              <a:lnSpc>
                <a:spcPct val="100000"/>
              </a:lnSpc>
              <a:spcBef>
                <a:spcPts val="0"/>
              </a:spcBef>
              <a:spcAft>
                <a:spcPts val="0"/>
              </a:spcAft>
              <a:buClr>
                <a:srgbClr val="FFFFFF"/>
              </a:buClr>
              <a:buSzPts val="4800"/>
              <a:buNone/>
              <a:defRPr sz="4800" b="1">
                <a:solidFill>
                  <a:srgbClr val="FFFFFF"/>
                </a:solidFill>
              </a:defRPr>
            </a:lvl3pPr>
            <a:lvl4pPr lvl="3" algn="r">
              <a:lnSpc>
                <a:spcPct val="100000"/>
              </a:lnSpc>
              <a:spcBef>
                <a:spcPts val="0"/>
              </a:spcBef>
              <a:spcAft>
                <a:spcPts val="0"/>
              </a:spcAft>
              <a:buClr>
                <a:srgbClr val="FFFFFF"/>
              </a:buClr>
              <a:buSzPts val="4800"/>
              <a:buNone/>
              <a:defRPr sz="4800" b="1">
                <a:solidFill>
                  <a:srgbClr val="FFFFFF"/>
                </a:solidFill>
              </a:defRPr>
            </a:lvl4pPr>
            <a:lvl5pPr lvl="4" algn="r">
              <a:lnSpc>
                <a:spcPct val="100000"/>
              </a:lnSpc>
              <a:spcBef>
                <a:spcPts val="0"/>
              </a:spcBef>
              <a:spcAft>
                <a:spcPts val="0"/>
              </a:spcAft>
              <a:buClr>
                <a:srgbClr val="FFFFFF"/>
              </a:buClr>
              <a:buSzPts val="4800"/>
              <a:buNone/>
              <a:defRPr sz="4800" b="1">
                <a:solidFill>
                  <a:srgbClr val="FFFFFF"/>
                </a:solidFill>
              </a:defRPr>
            </a:lvl5pPr>
            <a:lvl6pPr lvl="5" algn="r">
              <a:lnSpc>
                <a:spcPct val="100000"/>
              </a:lnSpc>
              <a:spcBef>
                <a:spcPts val="0"/>
              </a:spcBef>
              <a:spcAft>
                <a:spcPts val="0"/>
              </a:spcAft>
              <a:buClr>
                <a:srgbClr val="FFFFFF"/>
              </a:buClr>
              <a:buSzPts val="4800"/>
              <a:buNone/>
              <a:defRPr sz="4800" b="1">
                <a:solidFill>
                  <a:srgbClr val="FFFFFF"/>
                </a:solidFill>
              </a:defRPr>
            </a:lvl6pPr>
            <a:lvl7pPr lvl="6" algn="r">
              <a:lnSpc>
                <a:spcPct val="100000"/>
              </a:lnSpc>
              <a:spcBef>
                <a:spcPts val="0"/>
              </a:spcBef>
              <a:spcAft>
                <a:spcPts val="0"/>
              </a:spcAft>
              <a:buClr>
                <a:srgbClr val="FFFFFF"/>
              </a:buClr>
              <a:buSzPts val="4800"/>
              <a:buNone/>
              <a:defRPr sz="4800" b="1">
                <a:solidFill>
                  <a:srgbClr val="FFFFFF"/>
                </a:solidFill>
              </a:defRPr>
            </a:lvl7pPr>
            <a:lvl8pPr lvl="7" algn="r">
              <a:lnSpc>
                <a:spcPct val="100000"/>
              </a:lnSpc>
              <a:spcBef>
                <a:spcPts val="0"/>
              </a:spcBef>
              <a:spcAft>
                <a:spcPts val="0"/>
              </a:spcAft>
              <a:buClr>
                <a:srgbClr val="FFFFFF"/>
              </a:buClr>
              <a:buSzPts val="4800"/>
              <a:buNone/>
              <a:defRPr sz="4800" b="1">
                <a:solidFill>
                  <a:srgbClr val="FFFFFF"/>
                </a:solidFill>
              </a:defRPr>
            </a:lvl8pPr>
            <a:lvl9pPr lvl="8" algn="r">
              <a:lnSpc>
                <a:spcPct val="100000"/>
              </a:lnSpc>
              <a:spcBef>
                <a:spcPts val="0"/>
              </a:spcBef>
              <a:spcAft>
                <a:spcPts val="0"/>
              </a:spcAft>
              <a:buClr>
                <a:srgbClr val="FFFFFF"/>
              </a:buClr>
              <a:buSzPts val="4800"/>
              <a:buNone/>
              <a:defRPr sz="4800" b="1">
                <a:solidFill>
                  <a:srgbClr val="FFFFFF"/>
                </a:solidFill>
              </a:defRPr>
            </a:lvl9pPr>
          </a:lstStyle>
          <a:p>
            <a:endParaRPr/>
          </a:p>
        </p:txBody>
      </p:sp>
      <p:sp>
        <p:nvSpPr>
          <p:cNvPr id="32" name="Google Shape;32;p38"/>
          <p:cNvSpPr txBox="1">
            <a:spLocks noGrp="1"/>
          </p:cNvSpPr>
          <p:nvPr>
            <p:ph type="subTitle" idx="1"/>
          </p:nvPr>
        </p:nvSpPr>
        <p:spPr>
          <a:xfrm>
            <a:off x="339925" y="3856800"/>
            <a:ext cx="8453100" cy="362100"/>
          </a:xfrm>
          <a:prstGeom prst="rect">
            <a:avLst/>
          </a:prstGeom>
          <a:noFill/>
          <a:ln>
            <a:noFill/>
          </a:ln>
        </p:spPr>
        <p:txBody>
          <a:bodyPr spcFirstLastPara="1" wrap="square" lIns="91425" tIns="91425" rIns="91425" bIns="91425" anchor="t" anchorCtr="0">
            <a:normAutofit/>
          </a:bodyPr>
          <a:lstStyle>
            <a:lvl1pPr lvl="0" algn="r">
              <a:lnSpc>
                <a:spcPct val="100000"/>
              </a:lnSpc>
              <a:spcBef>
                <a:spcPts val="0"/>
              </a:spcBef>
              <a:spcAft>
                <a:spcPts val="0"/>
              </a:spcAft>
              <a:buClr>
                <a:srgbClr val="FFFFFF"/>
              </a:buClr>
              <a:buSzPts val="2000"/>
              <a:buNone/>
              <a:defRPr sz="2000">
                <a:solidFill>
                  <a:srgbClr val="FFFFFF"/>
                </a:solidFill>
              </a:defRPr>
            </a:lvl1pPr>
            <a:lvl2pPr lvl="1" algn="r">
              <a:lnSpc>
                <a:spcPct val="100000"/>
              </a:lnSpc>
              <a:spcBef>
                <a:spcPts val="0"/>
              </a:spcBef>
              <a:spcAft>
                <a:spcPts val="0"/>
              </a:spcAft>
              <a:buClr>
                <a:srgbClr val="FFFFFF"/>
              </a:buClr>
              <a:buSzPts val="2000"/>
              <a:buNone/>
              <a:defRPr sz="2000">
                <a:solidFill>
                  <a:srgbClr val="FFFFFF"/>
                </a:solidFill>
              </a:defRPr>
            </a:lvl2pPr>
            <a:lvl3pPr lvl="2" algn="r">
              <a:lnSpc>
                <a:spcPct val="100000"/>
              </a:lnSpc>
              <a:spcBef>
                <a:spcPts val="0"/>
              </a:spcBef>
              <a:spcAft>
                <a:spcPts val="0"/>
              </a:spcAft>
              <a:buClr>
                <a:srgbClr val="FFFFFF"/>
              </a:buClr>
              <a:buSzPts val="2000"/>
              <a:buNone/>
              <a:defRPr sz="2000">
                <a:solidFill>
                  <a:srgbClr val="FFFFFF"/>
                </a:solidFill>
              </a:defRPr>
            </a:lvl3pPr>
            <a:lvl4pPr lvl="3" algn="r">
              <a:lnSpc>
                <a:spcPct val="100000"/>
              </a:lnSpc>
              <a:spcBef>
                <a:spcPts val="0"/>
              </a:spcBef>
              <a:spcAft>
                <a:spcPts val="0"/>
              </a:spcAft>
              <a:buClr>
                <a:srgbClr val="FFFFFF"/>
              </a:buClr>
              <a:buSzPts val="2000"/>
              <a:buNone/>
              <a:defRPr sz="2000">
                <a:solidFill>
                  <a:srgbClr val="FFFFFF"/>
                </a:solidFill>
              </a:defRPr>
            </a:lvl4pPr>
            <a:lvl5pPr lvl="4" algn="r">
              <a:lnSpc>
                <a:spcPct val="100000"/>
              </a:lnSpc>
              <a:spcBef>
                <a:spcPts val="0"/>
              </a:spcBef>
              <a:spcAft>
                <a:spcPts val="0"/>
              </a:spcAft>
              <a:buClr>
                <a:srgbClr val="FFFFFF"/>
              </a:buClr>
              <a:buSzPts val="2000"/>
              <a:buNone/>
              <a:defRPr sz="2000">
                <a:solidFill>
                  <a:srgbClr val="FFFFFF"/>
                </a:solidFill>
              </a:defRPr>
            </a:lvl5pPr>
            <a:lvl6pPr lvl="5" algn="r">
              <a:lnSpc>
                <a:spcPct val="100000"/>
              </a:lnSpc>
              <a:spcBef>
                <a:spcPts val="0"/>
              </a:spcBef>
              <a:spcAft>
                <a:spcPts val="0"/>
              </a:spcAft>
              <a:buClr>
                <a:srgbClr val="FFFFFF"/>
              </a:buClr>
              <a:buSzPts val="2000"/>
              <a:buNone/>
              <a:defRPr sz="2000">
                <a:solidFill>
                  <a:srgbClr val="FFFFFF"/>
                </a:solidFill>
              </a:defRPr>
            </a:lvl6pPr>
            <a:lvl7pPr lvl="6" algn="r">
              <a:lnSpc>
                <a:spcPct val="100000"/>
              </a:lnSpc>
              <a:spcBef>
                <a:spcPts val="0"/>
              </a:spcBef>
              <a:spcAft>
                <a:spcPts val="0"/>
              </a:spcAft>
              <a:buClr>
                <a:srgbClr val="FFFFFF"/>
              </a:buClr>
              <a:buSzPts val="2000"/>
              <a:buNone/>
              <a:defRPr sz="2000">
                <a:solidFill>
                  <a:srgbClr val="FFFFFF"/>
                </a:solidFill>
              </a:defRPr>
            </a:lvl7pPr>
            <a:lvl8pPr lvl="7" algn="r">
              <a:lnSpc>
                <a:spcPct val="100000"/>
              </a:lnSpc>
              <a:spcBef>
                <a:spcPts val="0"/>
              </a:spcBef>
              <a:spcAft>
                <a:spcPts val="0"/>
              </a:spcAft>
              <a:buClr>
                <a:srgbClr val="FFFFFF"/>
              </a:buClr>
              <a:buSzPts val="2000"/>
              <a:buNone/>
              <a:defRPr sz="2000">
                <a:solidFill>
                  <a:srgbClr val="FFFFFF"/>
                </a:solidFill>
              </a:defRPr>
            </a:lvl8pPr>
            <a:lvl9pPr lvl="8" algn="r">
              <a:lnSpc>
                <a:spcPct val="100000"/>
              </a:lnSpc>
              <a:spcBef>
                <a:spcPts val="0"/>
              </a:spcBef>
              <a:spcAft>
                <a:spcPts val="0"/>
              </a:spcAft>
              <a:buClr>
                <a:srgbClr val="FFFFFF"/>
              </a:buClr>
              <a:buSzPts val="2000"/>
              <a:buNone/>
              <a:defRPr sz="2000">
                <a:solidFill>
                  <a:srgbClr val="FFFFFF"/>
                </a:solidFill>
              </a:defRPr>
            </a:lvl9pPr>
          </a:lstStyle>
          <a:p>
            <a:endParaRPr/>
          </a:p>
        </p:txBody>
      </p:sp>
      <p:sp>
        <p:nvSpPr>
          <p:cNvPr id="33" name="Google Shape;33;p3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FFFFFF"/>
              </a:buClr>
              <a:buSzPts val="1000"/>
              <a:buFont typeface="Calibri"/>
              <a:buNone/>
              <a:defRPr sz="1000">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1000"/>
              <a:buFont typeface="Calibri"/>
              <a:buNone/>
              <a:defRPr sz="1000">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1000"/>
              <a:buFont typeface="Calibri"/>
              <a:buNone/>
              <a:defRPr sz="1000">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1000"/>
              <a:buFont typeface="Calibri"/>
              <a:buNone/>
              <a:defRPr sz="1000">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1000"/>
              <a:buFont typeface="Calibri"/>
              <a:buNone/>
              <a:defRPr sz="1000">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1000"/>
              <a:buFont typeface="Calibri"/>
              <a:buNone/>
              <a:defRPr sz="1000">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1000"/>
              <a:buFont typeface="Calibri"/>
              <a:buNone/>
              <a:defRPr sz="1000">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1000"/>
              <a:buFont typeface="Calibri"/>
              <a:buNone/>
              <a:defRPr sz="1000">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1000"/>
              <a:buFont typeface="Calibri"/>
              <a:buNone/>
              <a:defRPr sz="1000">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4"/>
        <p:cNvGrpSpPr/>
        <p:nvPr/>
      </p:nvGrpSpPr>
      <p:grpSpPr>
        <a:xfrm>
          <a:off x="0" y="0"/>
          <a:ext cx="0" cy="0"/>
          <a:chOff x="0" y="0"/>
          <a:chExt cx="0" cy="0"/>
        </a:xfrm>
      </p:grpSpPr>
      <p:sp>
        <p:nvSpPr>
          <p:cNvPr id="35" name="Google Shape;35;p39"/>
          <p:cNvSpPr txBox="1">
            <a:spLocks noGrp="1"/>
          </p:cNvSpPr>
          <p:nvPr>
            <p:ph type="title"/>
          </p:nvPr>
        </p:nvSpPr>
        <p:spPr>
          <a:xfrm>
            <a:off x="822960" y="214953"/>
            <a:ext cx="7543800" cy="1088068"/>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36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39"/>
          <p:cNvSpPr txBox="1">
            <a:spLocks noGrp="1"/>
          </p:cNvSpPr>
          <p:nvPr>
            <p:ph type="body" idx="1"/>
          </p:nvPr>
        </p:nvSpPr>
        <p:spPr>
          <a:xfrm>
            <a:off x="822960" y="1384301"/>
            <a:ext cx="7543800" cy="301752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900"/>
              </a:spcBef>
              <a:spcAft>
                <a:spcPts val="0"/>
              </a:spcAft>
              <a:buSzPts val="1800"/>
              <a:buChar char=" "/>
              <a:defRPr/>
            </a:lvl1pPr>
            <a:lvl2pPr marL="914400" lvl="1" indent="-342900" algn="l">
              <a:lnSpc>
                <a:spcPct val="90000"/>
              </a:lnSpc>
              <a:spcBef>
                <a:spcPts val="150"/>
              </a:spcBef>
              <a:spcAft>
                <a:spcPts val="0"/>
              </a:spcAft>
              <a:buSzPts val="1800"/>
              <a:buChar char="◦"/>
              <a:defRPr/>
            </a:lvl2pPr>
            <a:lvl3pPr marL="1371600" lvl="2" indent="-342900" algn="l">
              <a:lnSpc>
                <a:spcPct val="90000"/>
              </a:lnSpc>
              <a:spcBef>
                <a:spcPts val="300"/>
              </a:spcBef>
              <a:spcAft>
                <a:spcPts val="0"/>
              </a:spcAft>
              <a:buSzPts val="1800"/>
              <a:buChar char="◦"/>
              <a:defRPr/>
            </a:lvl3pPr>
            <a:lvl4pPr marL="1828800" lvl="3" indent="-342900" algn="l">
              <a:lnSpc>
                <a:spcPct val="90000"/>
              </a:lnSpc>
              <a:spcBef>
                <a:spcPts val="300"/>
              </a:spcBef>
              <a:spcAft>
                <a:spcPts val="0"/>
              </a:spcAft>
              <a:buSzPts val="1800"/>
              <a:buChar char="◦"/>
              <a:defRPr/>
            </a:lvl4pPr>
            <a:lvl5pPr marL="2286000" lvl="4" indent="-342900" algn="l">
              <a:lnSpc>
                <a:spcPct val="90000"/>
              </a:lnSpc>
              <a:spcBef>
                <a:spcPts val="300"/>
              </a:spcBef>
              <a:spcAft>
                <a:spcPts val="0"/>
              </a:spcAft>
              <a:buSzPts val="1800"/>
              <a:buChar char="◦"/>
              <a:defRPr/>
            </a:lvl5pPr>
            <a:lvl6pPr marL="2743200" lvl="5" indent="-342900" algn="l">
              <a:lnSpc>
                <a:spcPct val="90000"/>
              </a:lnSpc>
              <a:spcBef>
                <a:spcPts val="300"/>
              </a:spcBef>
              <a:spcAft>
                <a:spcPts val="0"/>
              </a:spcAft>
              <a:buSzPts val="1800"/>
              <a:buChar char="◦"/>
              <a:defRPr/>
            </a:lvl6pPr>
            <a:lvl7pPr marL="3200400" lvl="6" indent="-342900" algn="l">
              <a:lnSpc>
                <a:spcPct val="90000"/>
              </a:lnSpc>
              <a:spcBef>
                <a:spcPts val="300"/>
              </a:spcBef>
              <a:spcAft>
                <a:spcPts val="0"/>
              </a:spcAft>
              <a:buSzPts val="1800"/>
              <a:buChar char="◦"/>
              <a:defRPr/>
            </a:lvl7pPr>
            <a:lvl8pPr marL="3657600" lvl="7" indent="-342900" algn="l">
              <a:lnSpc>
                <a:spcPct val="90000"/>
              </a:lnSpc>
              <a:spcBef>
                <a:spcPts val="300"/>
              </a:spcBef>
              <a:spcAft>
                <a:spcPts val="0"/>
              </a:spcAft>
              <a:buSzPts val="1800"/>
              <a:buChar char="◦"/>
              <a:defRPr/>
            </a:lvl8pPr>
            <a:lvl9pPr marL="4114800" lvl="8" indent="-342900" algn="l">
              <a:lnSpc>
                <a:spcPct val="90000"/>
              </a:lnSpc>
              <a:spcBef>
                <a:spcPts val="300"/>
              </a:spcBef>
              <a:spcAft>
                <a:spcPts val="300"/>
              </a:spcAft>
              <a:buSzPts val="1800"/>
              <a:buChar char="◦"/>
              <a:defRPr/>
            </a:lvl9pPr>
          </a:lstStyle>
          <a:p>
            <a:endParaRPr/>
          </a:p>
        </p:txBody>
      </p:sp>
      <p:sp>
        <p:nvSpPr>
          <p:cNvPr id="37" name="Google Shape;37;p39"/>
          <p:cNvSpPr txBox="1">
            <a:spLocks noGrp="1"/>
          </p:cNvSpPr>
          <p:nvPr>
            <p:ph type="dt" idx="10"/>
          </p:nvPr>
        </p:nvSpPr>
        <p:spPr>
          <a:xfrm>
            <a:off x="822961" y="4844839"/>
            <a:ext cx="1854203"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39"/>
          <p:cNvSpPr txBox="1">
            <a:spLocks noGrp="1"/>
          </p:cNvSpPr>
          <p:nvPr>
            <p:ph type="ftr" idx="11"/>
          </p:nvPr>
        </p:nvSpPr>
        <p:spPr>
          <a:xfrm>
            <a:off x="2764639" y="4844839"/>
            <a:ext cx="3617103"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39"/>
          <p:cNvSpPr txBox="1">
            <a:spLocks noGrp="1"/>
          </p:cNvSpPr>
          <p:nvPr>
            <p:ph type="sldNum" idx="12"/>
          </p:nvPr>
        </p:nvSpPr>
        <p:spPr>
          <a:xfrm>
            <a:off x="7425344" y="4844839"/>
            <a:ext cx="984019"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FFFFFF"/>
              </a:buClr>
              <a:buSzPts val="700"/>
              <a:buFont typeface="Calibri"/>
              <a:buNone/>
              <a:defRPr/>
            </a:lvl1pPr>
            <a:lvl2pPr marL="0" lvl="1" indent="0" algn="r">
              <a:spcBef>
                <a:spcPts val="0"/>
              </a:spcBef>
              <a:spcAft>
                <a:spcPts val="0"/>
              </a:spcAft>
              <a:buClr>
                <a:srgbClr val="FFFFFF"/>
              </a:buClr>
              <a:buSzPts val="700"/>
              <a:buFont typeface="Calibri"/>
              <a:buNone/>
              <a:defRPr/>
            </a:lvl2pPr>
            <a:lvl3pPr marL="0" lvl="2" indent="0" algn="r">
              <a:spcBef>
                <a:spcPts val="0"/>
              </a:spcBef>
              <a:spcAft>
                <a:spcPts val="0"/>
              </a:spcAft>
              <a:buClr>
                <a:srgbClr val="FFFFFF"/>
              </a:buClr>
              <a:buSzPts val="700"/>
              <a:buFont typeface="Calibri"/>
              <a:buNone/>
              <a:defRPr/>
            </a:lvl3pPr>
            <a:lvl4pPr marL="0" lvl="3" indent="0" algn="r">
              <a:spcBef>
                <a:spcPts val="0"/>
              </a:spcBef>
              <a:spcAft>
                <a:spcPts val="0"/>
              </a:spcAft>
              <a:buClr>
                <a:srgbClr val="FFFFFF"/>
              </a:buClr>
              <a:buSzPts val="700"/>
              <a:buFont typeface="Calibri"/>
              <a:buNone/>
              <a:defRPr/>
            </a:lvl4pPr>
            <a:lvl5pPr marL="0" lvl="4" indent="0" algn="r">
              <a:spcBef>
                <a:spcPts val="0"/>
              </a:spcBef>
              <a:spcAft>
                <a:spcPts val="0"/>
              </a:spcAft>
              <a:buClr>
                <a:srgbClr val="FFFFFF"/>
              </a:buClr>
              <a:buSzPts val="700"/>
              <a:buFont typeface="Calibri"/>
              <a:buNone/>
              <a:defRPr/>
            </a:lvl5pPr>
            <a:lvl6pPr marL="0" lvl="5" indent="0" algn="r">
              <a:spcBef>
                <a:spcPts val="0"/>
              </a:spcBef>
              <a:spcAft>
                <a:spcPts val="0"/>
              </a:spcAft>
              <a:buClr>
                <a:srgbClr val="FFFFFF"/>
              </a:buClr>
              <a:buSzPts val="700"/>
              <a:buFont typeface="Calibri"/>
              <a:buNone/>
              <a:defRPr/>
            </a:lvl6pPr>
            <a:lvl7pPr marL="0" lvl="6" indent="0" algn="r">
              <a:spcBef>
                <a:spcPts val="0"/>
              </a:spcBef>
              <a:spcAft>
                <a:spcPts val="0"/>
              </a:spcAft>
              <a:buClr>
                <a:srgbClr val="FFFFFF"/>
              </a:buClr>
              <a:buSzPts val="700"/>
              <a:buFont typeface="Calibri"/>
              <a:buNone/>
              <a:defRPr/>
            </a:lvl7pPr>
            <a:lvl8pPr marL="0" lvl="7" indent="0" algn="r">
              <a:spcBef>
                <a:spcPts val="0"/>
              </a:spcBef>
              <a:spcAft>
                <a:spcPts val="0"/>
              </a:spcAft>
              <a:buClr>
                <a:srgbClr val="FFFFFF"/>
              </a:buClr>
              <a:buSzPts val="700"/>
              <a:buFont typeface="Calibri"/>
              <a:buNone/>
              <a:defRPr/>
            </a:lvl8pPr>
            <a:lvl9pPr marL="0" lvl="8" indent="0" algn="r">
              <a:spcBef>
                <a:spcPts val="0"/>
              </a:spcBef>
              <a:spcAft>
                <a:spcPts val="0"/>
              </a:spcAft>
              <a:buClr>
                <a:srgbClr val="FFFFFF"/>
              </a:buClr>
              <a:buSzPts val="700"/>
              <a:buFont typeface="Calibri"/>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
        <p:cNvGrpSpPr/>
        <p:nvPr/>
      </p:nvGrpSpPr>
      <p:grpSpPr>
        <a:xfrm>
          <a:off x="0" y="0"/>
          <a:ext cx="0" cy="0"/>
          <a:chOff x="0" y="0"/>
          <a:chExt cx="0" cy="0"/>
        </a:xfrm>
      </p:grpSpPr>
      <p:sp>
        <p:nvSpPr>
          <p:cNvPr id="41" name="Google Shape;41;p40"/>
          <p:cNvSpPr txBox="1">
            <a:spLocks noGrp="1"/>
          </p:cNvSpPr>
          <p:nvPr>
            <p:ph type="title"/>
          </p:nvPr>
        </p:nvSpPr>
        <p:spPr>
          <a:xfrm>
            <a:off x="822960" y="214953"/>
            <a:ext cx="7543800" cy="1088068"/>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40"/>
          <p:cNvSpPr txBox="1">
            <a:spLocks noGrp="1"/>
          </p:cNvSpPr>
          <p:nvPr>
            <p:ph type="dt" idx="10"/>
          </p:nvPr>
        </p:nvSpPr>
        <p:spPr>
          <a:xfrm>
            <a:off x="822961" y="4844839"/>
            <a:ext cx="1854203"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40"/>
          <p:cNvSpPr txBox="1">
            <a:spLocks noGrp="1"/>
          </p:cNvSpPr>
          <p:nvPr>
            <p:ph type="ftr" idx="11"/>
          </p:nvPr>
        </p:nvSpPr>
        <p:spPr>
          <a:xfrm>
            <a:off x="2764639" y="4844839"/>
            <a:ext cx="3617103"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40"/>
          <p:cNvSpPr txBox="1">
            <a:spLocks noGrp="1"/>
          </p:cNvSpPr>
          <p:nvPr>
            <p:ph type="sldNum" idx="12"/>
          </p:nvPr>
        </p:nvSpPr>
        <p:spPr>
          <a:xfrm>
            <a:off x="7425344" y="4844839"/>
            <a:ext cx="984019"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FFFFFF"/>
              </a:buClr>
              <a:buSzPts val="700"/>
              <a:buFont typeface="Calibri"/>
              <a:buNone/>
              <a:defRPr/>
            </a:lvl1pPr>
            <a:lvl2pPr marL="0" lvl="1" indent="0" algn="r">
              <a:spcBef>
                <a:spcPts val="0"/>
              </a:spcBef>
              <a:spcAft>
                <a:spcPts val="0"/>
              </a:spcAft>
              <a:buClr>
                <a:srgbClr val="FFFFFF"/>
              </a:buClr>
              <a:buSzPts val="700"/>
              <a:buFont typeface="Calibri"/>
              <a:buNone/>
              <a:defRPr/>
            </a:lvl2pPr>
            <a:lvl3pPr marL="0" lvl="2" indent="0" algn="r">
              <a:spcBef>
                <a:spcPts val="0"/>
              </a:spcBef>
              <a:spcAft>
                <a:spcPts val="0"/>
              </a:spcAft>
              <a:buClr>
                <a:srgbClr val="FFFFFF"/>
              </a:buClr>
              <a:buSzPts val="700"/>
              <a:buFont typeface="Calibri"/>
              <a:buNone/>
              <a:defRPr/>
            </a:lvl3pPr>
            <a:lvl4pPr marL="0" lvl="3" indent="0" algn="r">
              <a:spcBef>
                <a:spcPts val="0"/>
              </a:spcBef>
              <a:spcAft>
                <a:spcPts val="0"/>
              </a:spcAft>
              <a:buClr>
                <a:srgbClr val="FFFFFF"/>
              </a:buClr>
              <a:buSzPts val="700"/>
              <a:buFont typeface="Calibri"/>
              <a:buNone/>
              <a:defRPr/>
            </a:lvl4pPr>
            <a:lvl5pPr marL="0" lvl="4" indent="0" algn="r">
              <a:spcBef>
                <a:spcPts val="0"/>
              </a:spcBef>
              <a:spcAft>
                <a:spcPts val="0"/>
              </a:spcAft>
              <a:buClr>
                <a:srgbClr val="FFFFFF"/>
              </a:buClr>
              <a:buSzPts val="700"/>
              <a:buFont typeface="Calibri"/>
              <a:buNone/>
              <a:defRPr/>
            </a:lvl5pPr>
            <a:lvl6pPr marL="0" lvl="5" indent="0" algn="r">
              <a:spcBef>
                <a:spcPts val="0"/>
              </a:spcBef>
              <a:spcAft>
                <a:spcPts val="0"/>
              </a:spcAft>
              <a:buClr>
                <a:srgbClr val="FFFFFF"/>
              </a:buClr>
              <a:buSzPts val="700"/>
              <a:buFont typeface="Calibri"/>
              <a:buNone/>
              <a:defRPr/>
            </a:lvl6pPr>
            <a:lvl7pPr marL="0" lvl="6" indent="0" algn="r">
              <a:spcBef>
                <a:spcPts val="0"/>
              </a:spcBef>
              <a:spcAft>
                <a:spcPts val="0"/>
              </a:spcAft>
              <a:buClr>
                <a:srgbClr val="FFFFFF"/>
              </a:buClr>
              <a:buSzPts val="700"/>
              <a:buFont typeface="Calibri"/>
              <a:buNone/>
              <a:defRPr/>
            </a:lvl7pPr>
            <a:lvl8pPr marL="0" lvl="7" indent="0" algn="r">
              <a:spcBef>
                <a:spcPts val="0"/>
              </a:spcBef>
              <a:spcAft>
                <a:spcPts val="0"/>
              </a:spcAft>
              <a:buClr>
                <a:srgbClr val="FFFFFF"/>
              </a:buClr>
              <a:buSzPts val="700"/>
              <a:buFont typeface="Calibri"/>
              <a:buNone/>
              <a:defRPr/>
            </a:lvl8pPr>
            <a:lvl9pPr marL="0" lvl="8" indent="0" algn="r">
              <a:spcBef>
                <a:spcPts val="0"/>
              </a:spcBef>
              <a:spcAft>
                <a:spcPts val="0"/>
              </a:spcAft>
              <a:buClr>
                <a:srgbClr val="FFFFFF"/>
              </a:buClr>
              <a:buSzPts val="700"/>
              <a:buFont typeface="Calibri"/>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ustom layout 3">
  <p:cSld name="Custom layout 3">
    <p:bg>
      <p:bgPr>
        <a:solidFill>
          <a:srgbClr val="FFFFFF"/>
        </a:solidFill>
        <a:effectLst/>
      </p:bgPr>
    </p:bg>
    <p:spTree>
      <p:nvGrpSpPr>
        <p:cNvPr id="1" name="Shape 45"/>
        <p:cNvGrpSpPr/>
        <p:nvPr/>
      </p:nvGrpSpPr>
      <p:grpSpPr>
        <a:xfrm>
          <a:off x="0" y="0"/>
          <a:ext cx="0" cy="0"/>
          <a:chOff x="0" y="0"/>
          <a:chExt cx="0" cy="0"/>
        </a:xfrm>
      </p:grpSpPr>
      <p:sp>
        <p:nvSpPr>
          <p:cNvPr id="46" name="Google Shape;46;p41"/>
          <p:cNvSpPr txBox="1">
            <a:spLocks noGrp="1"/>
          </p:cNvSpPr>
          <p:nvPr>
            <p:ph type="ctrTitle"/>
          </p:nvPr>
        </p:nvSpPr>
        <p:spPr>
          <a:xfrm>
            <a:off x="339800" y="2125775"/>
            <a:ext cx="8453100" cy="1578300"/>
          </a:xfrm>
          <a:prstGeom prst="rect">
            <a:avLst/>
          </a:prstGeom>
          <a:noFill/>
          <a:ln>
            <a:noFill/>
          </a:ln>
        </p:spPr>
        <p:txBody>
          <a:bodyPr spcFirstLastPara="1" wrap="square" lIns="91425" tIns="91425" rIns="91425" bIns="91425" anchor="b" anchorCtr="0">
            <a:normAutofit/>
          </a:bodyPr>
          <a:lstStyle>
            <a:lvl1pPr lvl="0" algn="r">
              <a:lnSpc>
                <a:spcPct val="100000"/>
              </a:lnSpc>
              <a:spcBef>
                <a:spcPts val="0"/>
              </a:spcBef>
              <a:spcAft>
                <a:spcPts val="0"/>
              </a:spcAft>
              <a:buClr>
                <a:srgbClr val="FFFFFF"/>
              </a:buClr>
              <a:buSzPts val="4800"/>
              <a:buFont typeface="Calibri"/>
              <a:buNone/>
              <a:defRPr sz="4800" b="1">
                <a:solidFill>
                  <a:srgbClr val="FFFFFF"/>
                </a:solidFill>
              </a:defRPr>
            </a:lvl1pPr>
            <a:lvl2pPr lvl="1" algn="r">
              <a:lnSpc>
                <a:spcPct val="100000"/>
              </a:lnSpc>
              <a:spcBef>
                <a:spcPts val="0"/>
              </a:spcBef>
              <a:spcAft>
                <a:spcPts val="0"/>
              </a:spcAft>
              <a:buClr>
                <a:srgbClr val="FFFFFF"/>
              </a:buClr>
              <a:buSzPts val="4800"/>
              <a:buNone/>
              <a:defRPr sz="4800" b="1">
                <a:solidFill>
                  <a:srgbClr val="FFFFFF"/>
                </a:solidFill>
              </a:defRPr>
            </a:lvl2pPr>
            <a:lvl3pPr lvl="2" algn="r">
              <a:lnSpc>
                <a:spcPct val="100000"/>
              </a:lnSpc>
              <a:spcBef>
                <a:spcPts val="0"/>
              </a:spcBef>
              <a:spcAft>
                <a:spcPts val="0"/>
              </a:spcAft>
              <a:buClr>
                <a:srgbClr val="FFFFFF"/>
              </a:buClr>
              <a:buSzPts val="4800"/>
              <a:buNone/>
              <a:defRPr sz="4800" b="1">
                <a:solidFill>
                  <a:srgbClr val="FFFFFF"/>
                </a:solidFill>
              </a:defRPr>
            </a:lvl3pPr>
            <a:lvl4pPr lvl="3" algn="r">
              <a:lnSpc>
                <a:spcPct val="100000"/>
              </a:lnSpc>
              <a:spcBef>
                <a:spcPts val="0"/>
              </a:spcBef>
              <a:spcAft>
                <a:spcPts val="0"/>
              </a:spcAft>
              <a:buClr>
                <a:srgbClr val="FFFFFF"/>
              </a:buClr>
              <a:buSzPts val="4800"/>
              <a:buNone/>
              <a:defRPr sz="4800" b="1">
                <a:solidFill>
                  <a:srgbClr val="FFFFFF"/>
                </a:solidFill>
              </a:defRPr>
            </a:lvl4pPr>
            <a:lvl5pPr lvl="4" algn="r">
              <a:lnSpc>
                <a:spcPct val="100000"/>
              </a:lnSpc>
              <a:spcBef>
                <a:spcPts val="0"/>
              </a:spcBef>
              <a:spcAft>
                <a:spcPts val="0"/>
              </a:spcAft>
              <a:buClr>
                <a:srgbClr val="FFFFFF"/>
              </a:buClr>
              <a:buSzPts val="4800"/>
              <a:buNone/>
              <a:defRPr sz="4800" b="1">
                <a:solidFill>
                  <a:srgbClr val="FFFFFF"/>
                </a:solidFill>
              </a:defRPr>
            </a:lvl5pPr>
            <a:lvl6pPr lvl="5" algn="r">
              <a:lnSpc>
                <a:spcPct val="100000"/>
              </a:lnSpc>
              <a:spcBef>
                <a:spcPts val="0"/>
              </a:spcBef>
              <a:spcAft>
                <a:spcPts val="0"/>
              </a:spcAft>
              <a:buClr>
                <a:srgbClr val="FFFFFF"/>
              </a:buClr>
              <a:buSzPts val="4800"/>
              <a:buNone/>
              <a:defRPr sz="4800" b="1">
                <a:solidFill>
                  <a:srgbClr val="FFFFFF"/>
                </a:solidFill>
              </a:defRPr>
            </a:lvl6pPr>
            <a:lvl7pPr lvl="6" algn="r">
              <a:lnSpc>
                <a:spcPct val="100000"/>
              </a:lnSpc>
              <a:spcBef>
                <a:spcPts val="0"/>
              </a:spcBef>
              <a:spcAft>
                <a:spcPts val="0"/>
              </a:spcAft>
              <a:buClr>
                <a:srgbClr val="FFFFFF"/>
              </a:buClr>
              <a:buSzPts val="4800"/>
              <a:buNone/>
              <a:defRPr sz="4800" b="1">
                <a:solidFill>
                  <a:srgbClr val="FFFFFF"/>
                </a:solidFill>
              </a:defRPr>
            </a:lvl7pPr>
            <a:lvl8pPr lvl="7" algn="r">
              <a:lnSpc>
                <a:spcPct val="100000"/>
              </a:lnSpc>
              <a:spcBef>
                <a:spcPts val="0"/>
              </a:spcBef>
              <a:spcAft>
                <a:spcPts val="0"/>
              </a:spcAft>
              <a:buClr>
                <a:srgbClr val="FFFFFF"/>
              </a:buClr>
              <a:buSzPts val="4800"/>
              <a:buNone/>
              <a:defRPr sz="4800" b="1">
                <a:solidFill>
                  <a:srgbClr val="FFFFFF"/>
                </a:solidFill>
              </a:defRPr>
            </a:lvl8pPr>
            <a:lvl9pPr lvl="8" algn="r">
              <a:lnSpc>
                <a:spcPct val="100000"/>
              </a:lnSpc>
              <a:spcBef>
                <a:spcPts val="0"/>
              </a:spcBef>
              <a:spcAft>
                <a:spcPts val="0"/>
              </a:spcAft>
              <a:buClr>
                <a:srgbClr val="FFFFFF"/>
              </a:buClr>
              <a:buSzPts val="4800"/>
              <a:buNone/>
              <a:defRPr sz="4800" b="1">
                <a:solidFill>
                  <a:srgbClr val="FFFFFF"/>
                </a:solidFill>
              </a:defRPr>
            </a:lvl9pPr>
          </a:lstStyle>
          <a:p>
            <a:endParaRPr/>
          </a:p>
        </p:txBody>
      </p:sp>
      <p:sp>
        <p:nvSpPr>
          <p:cNvPr id="47" name="Google Shape;47;p41"/>
          <p:cNvSpPr txBox="1">
            <a:spLocks noGrp="1"/>
          </p:cNvSpPr>
          <p:nvPr>
            <p:ph type="subTitle" idx="1"/>
          </p:nvPr>
        </p:nvSpPr>
        <p:spPr>
          <a:xfrm>
            <a:off x="339925" y="3856800"/>
            <a:ext cx="8453100" cy="362100"/>
          </a:xfrm>
          <a:prstGeom prst="rect">
            <a:avLst/>
          </a:prstGeom>
          <a:noFill/>
          <a:ln>
            <a:noFill/>
          </a:ln>
        </p:spPr>
        <p:txBody>
          <a:bodyPr spcFirstLastPara="1" wrap="square" lIns="91425" tIns="91425" rIns="91425" bIns="91425" anchor="t" anchorCtr="0">
            <a:normAutofit/>
          </a:bodyPr>
          <a:lstStyle>
            <a:lvl1pPr lvl="0" algn="r">
              <a:lnSpc>
                <a:spcPct val="100000"/>
              </a:lnSpc>
              <a:spcBef>
                <a:spcPts val="0"/>
              </a:spcBef>
              <a:spcAft>
                <a:spcPts val="0"/>
              </a:spcAft>
              <a:buClr>
                <a:srgbClr val="FFFFFF"/>
              </a:buClr>
              <a:buSzPts val="2000"/>
              <a:buNone/>
              <a:defRPr sz="2000">
                <a:solidFill>
                  <a:srgbClr val="FFFFFF"/>
                </a:solidFill>
              </a:defRPr>
            </a:lvl1pPr>
            <a:lvl2pPr lvl="1" algn="r">
              <a:lnSpc>
                <a:spcPct val="100000"/>
              </a:lnSpc>
              <a:spcBef>
                <a:spcPts val="0"/>
              </a:spcBef>
              <a:spcAft>
                <a:spcPts val="0"/>
              </a:spcAft>
              <a:buClr>
                <a:srgbClr val="FFFFFF"/>
              </a:buClr>
              <a:buSzPts val="2000"/>
              <a:buNone/>
              <a:defRPr sz="2000">
                <a:solidFill>
                  <a:srgbClr val="FFFFFF"/>
                </a:solidFill>
              </a:defRPr>
            </a:lvl2pPr>
            <a:lvl3pPr lvl="2" algn="r">
              <a:lnSpc>
                <a:spcPct val="100000"/>
              </a:lnSpc>
              <a:spcBef>
                <a:spcPts val="0"/>
              </a:spcBef>
              <a:spcAft>
                <a:spcPts val="0"/>
              </a:spcAft>
              <a:buClr>
                <a:srgbClr val="FFFFFF"/>
              </a:buClr>
              <a:buSzPts val="2000"/>
              <a:buNone/>
              <a:defRPr sz="2000">
                <a:solidFill>
                  <a:srgbClr val="FFFFFF"/>
                </a:solidFill>
              </a:defRPr>
            </a:lvl3pPr>
            <a:lvl4pPr lvl="3" algn="r">
              <a:lnSpc>
                <a:spcPct val="100000"/>
              </a:lnSpc>
              <a:spcBef>
                <a:spcPts val="0"/>
              </a:spcBef>
              <a:spcAft>
                <a:spcPts val="0"/>
              </a:spcAft>
              <a:buClr>
                <a:srgbClr val="FFFFFF"/>
              </a:buClr>
              <a:buSzPts val="2000"/>
              <a:buNone/>
              <a:defRPr sz="2000">
                <a:solidFill>
                  <a:srgbClr val="FFFFFF"/>
                </a:solidFill>
              </a:defRPr>
            </a:lvl4pPr>
            <a:lvl5pPr lvl="4" algn="r">
              <a:lnSpc>
                <a:spcPct val="100000"/>
              </a:lnSpc>
              <a:spcBef>
                <a:spcPts val="0"/>
              </a:spcBef>
              <a:spcAft>
                <a:spcPts val="0"/>
              </a:spcAft>
              <a:buClr>
                <a:srgbClr val="FFFFFF"/>
              </a:buClr>
              <a:buSzPts val="2000"/>
              <a:buNone/>
              <a:defRPr sz="2000">
                <a:solidFill>
                  <a:srgbClr val="FFFFFF"/>
                </a:solidFill>
              </a:defRPr>
            </a:lvl5pPr>
            <a:lvl6pPr lvl="5" algn="r">
              <a:lnSpc>
                <a:spcPct val="100000"/>
              </a:lnSpc>
              <a:spcBef>
                <a:spcPts val="0"/>
              </a:spcBef>
              <a:spcAft>
                <a:spcPts val="0"/>
              </a:spcAft>
              <a:buClr>
                <a:srgbClr val="FFFFFF"/>
              </a:buClr>
              <a:buSzPts val="2000"/>
              <a:buNone/>
              <a:defRPr sz="2000">
                <a:solidFill>
                  <a:srgbClr val="FFFFFF"/>
                </a:solidFill>
              </a:defRPr>
            </a:lvl6pPr>
            <a:lvl7pPr lvl="6" algn="r">
              <a:lnSpc>
                <a:spcPct val="100000"/>
              </a:lnSpc>
              <a:spcBef>
                <a:spcPts val="0"/>
              </a:spcBef>
              <a:spcAft>
                <a:spcPts val="0"/>
              </a:spcAft>
              <a:buClr>
                <a:srgbClr val="FFFFFF"/>
              </a:buClr>
              <a:buSzPts val="2000"/>
              <a:buNone/>
              <a:defRPr sz="2000">
                <a:solidFill>
                  <a:srgbClr val="FFFFFF"/>
                </a:solidFill>
              </a:defRPr>
            </a:lvl7pPr>
            <a:lvl8pPr lvl="7" algn="r">
              <a:lnSpc>
                <a:spcPct val="100000"/>
              </a:lnSpc>
              <a:spcBef>
                <a:spcPts val="0"/>
              </a:spcBef>
              <a:spcAft>
                <a:spcPts val="0"/>
              </a:spcAft>
              <a:buClr>
                <a:srgbClr val="FFFFFF"/>
              </a:buClr>
              <a:buSzPts val="2000"/>
              <a:buNone/>
              <a:defRPr sz="2000">
                <a:solidFill>
                  <a:srgbClr val="FFFFFF"/>
                </a:solidFill>
              </a:defRPr>
            </a:lvl8pPr>
            <a:lvl9pPr lvl="8" algn="r">
              <a:lnSpc>
                <a:spcPct val="100000"/>
              </a:lnSpc>
              <a:spcBef>
                <a:spcPts val="0"/>
              </a:spcBef>
              <a:spcAft>
                <a:spcPts val="0"/>
              </a:spcAft>
              <a:buClr>
                <a:srgbClr val="FFFFFF"/>
              </a:buClr>
              <a:buSzPts val="2000"/>
              <a:buNone/>
              <a:defRPr sz="2000">
                <a:solidFill>
                  <a:srgbClr val="FFFFFF"/>
                </a:solidFill>
              </a:defRPr>
            </a:lvl9pPr>
          </a:lstStyle>
          <a:p>
            <a:endParaRPr/>
          </a:p>
        </p:txBody>
      </p:sp>
      <p:sp>
        <p:nvSpPr>
          <p:cNvPr id="48" name="Google Shape;48;p4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FFFFFF"/>
              </a:buClr>
              <a:buSzPts val="1000"/>
              <a:buFont typeface="Calibri"/>
              <a:buNone/>
              <a:defRPr sz="1000">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1000"/>
              <a:buFont typeface="Calibri"/>
              <a:buNone/>
              <a:defRPr sz="1000">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1000"/>
              <a:buFont typeface="Calibri"/>
              <a:buNone/>
              <a:defRPr sz="1000">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1000"/>
              <a:buFont typeface="Calibri"/>
              <a:buNone/>
              <a:defRPr sz="1000">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1000"/>
              <a:buFont typeface="Calibri"/>
              <a:buNone/>
              <a:defRPr sz="1000">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1000"/>
              <a:buFont typeface="Calibri"/>
              <a:buNone/>
              <a:defRPr sz="1000">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1000"/>
              <a:buFont typeface="Calibri"/>
              <a:buNone/>
              <a:defRPr sz="1000">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1000"/>
              <a:buFont typeface="Calibri"/>
              <a:buNone/>
              <a:defRPr sz="1000">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1000"/>
              <a:buFont typeface="Calibri"/>
              <a:buNone/>
              <a:defRPr sz="1000">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ustom layout">
  <p:cSld name="Custom layout">
    <p:bg>
      <p:bgPr>
        <a:solidFill>
          <a:srgbClr val="FFFFFF"/>
        </a:solidFill>
        <a:effectLst/>
      </p:bgPr>
    </p:bg>
    <p:spTree>
      <p:nvGrpSpPr>
        <p:cNvPr id="1" name="Shape 49"/>
        <p:cNvGrpSpPr/>
        <p:nvPr/>
      </p:nvGrpSpPr>
      <p:grpSpPr>
        <a:xfrm>
          <a:off x="0" y="0"/>
          <a:ext cx="0" cy="0"/>
          <a:chOff x="0" y="0"/>
          <a:chExt cx="0" cy="0"/>
        </a:xfrm>
      </p:grpSpPr>
      <p:sp>
        <p:nvSpPr>
          <p:cNvPr id="50" name="Google Shape;50;p42"/>
          <p:cNvSpPr txBox="1">
            <a:spLocks noGrp="1"/>
          </p:cNvSpPr>
          <p:nvPr>
            <p:ph type="title"/>
          </p:nvPr>
        </p:nvSpPr>
        <p:spPr>
          <a:xfrm>
            <a:off x="339575" y="851900"/>
            <a:ext cx="4756200" cy="34206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chemeClr val="lt1"/>
              </a:buClr>
              <a:buSzPts val="3600"/>
              <a:buFont typeface="Calibri"/>
              <a:buNone/>
              <a:defRPr sz="3600">
                <a:solidFill>
                  <a:schemeClr val="lt1"/>
                </a:solidFill>
              </a:defRPr>
            </a:lvl1pPr>
            <a:lvl2pPr lvl="1" algn="l">
              <a:lnSpc>
                <a:spcPct val="100000"/>
              </a:lnSpc>
              <a:spcBef>
                <a:spcPts val="0"/>
              </a:spcBef>
              <a:spcAft>
                <a:spcPts val="0"/>
              </a:spcAft>
              <a:buClr>
                <a:schemeClr val="lt1"/>
              </a:buClr>
              <a:buSzPts val="3600"/>
              <a:buNone/>
              <a:defRPr sz="3600">
                <a:solidFill>
                  <a:schemeClr val="lt1"/>
                </a:solidFill>
              </a:defRPr>
            </a:lvl2pPr>
            <a:lvl3pPr lvl="2" algn="l">
              <a:lnSpc>
                <a:spcPct val="100000"/>
              </a:lnSpc>
              <a:spcBef>
                <a:spcPts val="0"/>
              </a:spcBef>
              <a:spcAft>
                <a:spcPts val="0"/>
              </a:spcAft>
              <a:buClr>
                <a:schemeClr val="lt1"/>
              </a:buClr>
              <a:buSzPts val="3600"/>
              <a:buNone/>
              <a:defRPr sz="3600">
                <a:solidFill>
                  <a:schemeClr val="lt1"/>
                </a:solidFill>
              </a:defRPr>
            </a:lvl3pPr>
            <a:lvl4pPr lvl="3" algn="l">
              <a:lnSpc>
                <a:spcPct val="100000"/>
              </a:lnSpc>
              <a:spcBef>
                <a:spcPts val="0"/>
              </a:spcBef>
              <a:spcAft>
                <a:spcPts val="0"/>
              </a:spcAft>
              <a:buClr>
                <a:schemeClr val="lt1"/>
              </a:buClr>
              <a:buSzPts val="3600"/>
              <a:buNone/>
              <a:defRPr sz="3600">
                <a:solidFill>
                  <a:schemeClr val="lt1"/>
                </a:solidFill>
              </a:defRPr>
            </a:lvl4pPr>
            <a:lvl5pPr lvl="4" algn="l">
              <a:lnSpc>
                <a:spcPct val="100000"/>
              </a:lnSpc>
              <a:spcBef>
                <a:spcPts val="0"/>
              </a:spcBef>
              <a:spcAft>
                <a:spcPts val="0"/>
              </a:spcAft>
              <a:buClr>
                <a:schemeClr val="lt1"/>
              </a:buClr>
              <a:buSzPts val="3600"/>
              <a:buNone/>
              <a:defRPr sz="3600">
                <a:solidFill>
                  <a:schemeClr val="lt1"/>
                </a:solidFill>
              </a:defRPr>
            </a:lvl5pPr>
            <a:lvl6pPr lvl="5" algn="l">
              <a:lnSpc>
                <a:spcPct val="100000"/>
              </a:lnSpc>
              <a:spcBef>
                <a:spcPts val="0"/>
              </a:spcBef>
              <a:spcAft>
                <a:spcPts val="0"/>
              </a:spcAft>
              <a:buClr>
                <a:schemeClr val="lt1"/>
              </a:buClr>
              <a:buSzPts val="3600"/>
              <a:buNone/>
              <a:defRPr sz="3600">
                <a:solidFill>
                  <a:schemeClr val="lt1"/>
                </a:solidFill>
              </a:defRPr>
            </a:lvl6pPr>
            <a:lvl7pPr lvl="6" algn="l">
              <a:lnSpc>
                <a:spcPct val="100000"/>
              </a:lnSpc>
              <a:spcBef>
                <a:spcPts val="0"/>
              </a:spcBef>
              <a:spcAft>
                <a:spcPts val="0"/>
              </a:spcAft>
              <a:buClr>
                <a:schemeClr val="lt1"/>
              </a:buClr>
              <a:buSzPts val="3600"/>
              <a:buNone/>
              <a:defRPr sz="3600">
                <a:solidFill>
                  <a:schemeClr val="lt1"/>
                </a:solidFill>
              </a:defRPr>
            </a:lvl7pPr>
            <a:lvl8pPr lvl="7" algn="l">
              <a:lnSpc>
                <a:spcPct val="100000"/>
              </a:lnSpc>
              <a:spcBef>
                <a:spcPts val="0"/>
              </a:spcBef>
              <a:spcAft>
                <a:spcPts val="0"/>
              </a:spcAft>
              <a:buClr>
                <a:schemeClr val="lt1"/>
              </a:buClr>
              <a:buSzPts val="3600"/>
              <a:buNone/>
              <a:defRPr sz="3600">
                <a:solidFill>
                  <a:schemeClr val="lt1"/>
                </a:solidFill>
              </a:defRPr>
            </a:lvl8pPr>
            <a:lvl9pPr lvl="8" algn="l">
              <a:lnSpc>
                <a:spcPct val="100000"/>
              </a:lnSpc>
              <a:spcBef>
                <a:spcPts val="0"/>
              </a:spcBef>
              <a:spcAft>
                <a:spcPts val="0"/>
              </a:spcAft>
              <a:buClr>
                <a:schemeClr val="lt1"/>
              </a:buClr>
              <a:buSzPts val="3600"/>
              <a:buNone/>
              <a:defRPr sz="3600">
                <a:solidFill>
                  <a:schemeClr val="lt1"/>
                </a:solidFill>
              </a:defRPr>
            </a:lvl9pPr>
          </a:lstStyle>
          <a:p>
            <a:endParaRPr/>
          </a:p>
        </p:txBody>
      </p:sp>
      <p:sp>
        <p:nvSpPr>
          <p:cNvPr id="51" name="Google Shape;51;p4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chemeClr val="lt1"/>
              </a:buClr>
              <a:buSzPts val="1000"/>
              <a:buFont typeface="Calibri"/>
              <a:buNone/>
              <a:defRPr sz="1000">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chemeClr val="lt1"/>
              </a:buClr>
              <a:buSzPts val="1000"/>
              <a:buFont typeface="Calibri"/>
              <a:buNone/>
              <a:defRPr sz="1000">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chemeClr val="lt1"/>
              </a:buClr>
              <a:buSzPts val="1000"/>
              <a:buFont typeface="Calibri"/>
              <a:buNone/>
              <a:defRPr sz="1000">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chemeClr val="lt1"/>
              </a:buClr>
              <a:buSzPts val="1000"/>
              <a:buFont typeface="Calibri"/>
              <a:buNone/>
              <a:defRPr sz="1000">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chemeClr val="lt1"/>
              </a:buClr>
              <a:buSzPts val="1000"/>
              <a:buFont typeface="Calibri"/>
              <a:buNone/>
              <a:defRPr sz="1000">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chemeClr val="lt1"/>
              </a:buClr>
              <a:buSzPts val="1000"/>
              <a:buFont typeface="Calibri"/>
              <a:buNone/>
              <a:defRPr sz="1000">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chemeClr val="lt1"/>
              </a:buClr>
              <a:buSzPts val="1000"/>
              <a:buFont typeface="Calibri"/>
              <a:buNone/>
              <a:defRPr sz="1000">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chemeClr val="lt1"/>
              </a:buClr>
              <a:buSzPts val="1000"/>
              <a:buFont typeface="Calibri"/>
              <a:buNone/>
              <a:defRPr sz="1000">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chemeClr val="lt1"/>
              </a:buClr>
              <a:buSzPts val="1000"/>
              <a:buFont typeface="Calibri"/>
              <a:buNone/>
              <a:defRPr sz="100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ustom layout 1">
  <p:cSld name="Custom layout 1">
    <p:bg>
      <p:bgPr>
        <a:solidFill>
          <a:srgbClr val="FFFFFF"/>
        </a:solidFill>
        <a:effectLst/>
      </p:bgPr>
    </p:bg>
    <p:spTree>
      <p:nvGrpSpPr>
        <p:cNvPr id="1" name="Shape 52"/>
        <p:cNvGrpSpPr/>
        <p:nvPr/>
      </p:nvGrpSpPr>
      <p:grpSpPr>
        <a:xfrm>
          <a:off x="0" y="0"/>
          <a:ext cx="0" cy="0"/>
          <a:chOff x="0" y="0"/>
          <a:chExt cx="0" cy="0"/>
        </a:xfrm>
      </p:grpSpPr>
      <p:sp>
        <p:nvSpPr>
          <p:cNvPr id="53" name="Google Shape;53;p4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616161"/>
              </a:buClr>
              <a:buSzPts val="1000"/>
              <a:buFont typeface="Calibri"/>
              <a:buNone/>
              <a:defRPr sz="1000">
                <a:solidFill>
                  <a:srgbClr val="616161"/>
                </a:solidFill>
                <a:latin typeface="Calibri"/>
                <a:ea typeface="Calibri"/>
                <a:cs typeface="Calibri"/>
                <a:sym typeface="Calibri"/>
              </a:defRPr>
            </a:lvl1pPr>
            <a:lvl2pPr marL="0" marR="0" lvl="1" indent="0" algn="r">
              <a:lnSpc>
                <a:spcPct val="100000"/>
              </a:lnSpc>
              <a:spcBef>
                <a:spcPts val="0"/>
              </a:spcBef>
              <a:spcAft>
                <a:spcPts val="0"/>
              </a:spcAft>
              <a:buClr>
                <a:srgbClr val="616161"/>
              </a:buClr>
              <a:buSzPts val="1000"/>
              <a:buFont typeface="Calibri"/>
              <a:buNone/>
              <a:defRPr sz="1000">
                <a:solidFill>
                  <a:srgbClr val="616161"/>
                </a:solidFill>
                <a:latin typeface="Calibri"/>
                <a:ea typeface="Calibri"/>
                <a:cs typeface="Calibri"/>
                <a:sym typeface="Calibri"/>
              </a:defRPr>
            </a:lvl2pPr>
            <a:lvl3pPr marL="0" marR="0" lvl="2" indent="0" algn="r">
              <a:lnSpc>
                <a:spcPct val="100000"/>
              </a:lnSpc>
              <a:spcBef>
                <a:spcPts val="0"/>
              </a:spcBef>
              <a:spcAft>
                <a:spcPts val="0"/>
              </a:spcAft>
              <a:buClr>
                <a:srgbClr val="616161"/>
              </a:buClr>
              <a:buSzPts val="1000"/>
              <a:buFont typeface="Calibri"/>
              <a:buNone/>
              <a:defRPr sz="1000">
                <a:solidFill>
                  <a:srgbClr val="616161"/>
                </a:solidFill>
                <a:latin typeface="Calibri"/>
                <a:ea typeface="Calibri"/>
                <a:cs typeface="Calibri"/>
                <a:sym typeface="Calibri"/>
              </a:defRPr>
            </a:lvl3pPr>
            <a:lvl4pPr marL="0" marR="0" lvl="3" indent="0" algn="r">
              <a:lnSpc>
                <a:spcPct val="100000"/>
              </a:lnSpc>
              <a:spcBef>
                <a:spcPts val="0"/>
              </a:spcBef>
              <a:spcAft>
                <a:spcPts val="0"/>
              </a:spcAft>
              <a:buClr>
                <a:srgbClr val="616161"/>
              </a:buClr>
              <a:buSzPts val="1000"/>
              <a:buFont typeface="Calibri"/>
              <a:buNone/>
              <a:defRPr sz="1000">
                <a:solidFill>
                  <a:srgbClr val="616161"/>
                </a:solidFill>
                <a:latin typeface="Calibri"/>
                <a:ea typeface="Calibri"/>
                <a:cs typeface="Calibri"/>
                <a:sym typeface="Calibri"/>
              </a:defRPr>
            </a:lvl4pPr>
            <a:lvl5pPr marL="0" marR="0" lvl="4" indent="0" algn="r">
              <a:lnSpc>
                <a:spcPct val="100000"/>
              </a:lnSpc>
              <a:spcBef>
                <a:spcPts val="0"/>
              </a:spcBef>
              <a:spcAft>
                <a:spcPts val="0"/>
              </a:spcAft>
              <a:buClr>
                <a:srgbClr val="616161"/>
              </a:buClr>
              <a:buSzPts val="1000"/>
              <a:buFont typeface="Calibri"/>
              <a:buNone/>
              <a:defRPr sz="1000">
                <a:solidFill>
                  <a:srgbClr val="616161"/>
                </a:solidFill>
                <a:latin typeface="Calibri"/>
                <a:ea typeface="Calibri"/>
                <a:cs typeface="Calibri"/>
                <a:sym typeface="Calibri"/>
              </a:defRPr>
            </a:lvl5pPr>
            <a:lvl6pPr marL="0" marR="0" lvl="5" indent="0" algn="r">
              <a:lnSpc>
                <a:spcPct val="100000"/>
              </a:lnSpc>
              <a:spcBef>
                <a:spcPts val="0"/>
              </a:spcBef>
              <a:spcAft>
                <a:spcPts val="0"/>
              </a:spcAft>
              <a:buClr>
                <a:srgbClr val="616161"/>
              </a:buClr>
              <a:buSzPts val="1000"/>
              <a:buFont typeface="Calibri"/>
              <a:buNone/>
              <a:defRPr sz="1000">
                <a:solidFill>
                  <a:srgbClr val="616161"/>
                </a:solidFill>
                <a:latin typeface="Calibri"/>
                <a:ea typeface="Calibri"/>
                <a:cs typeface="Calibri"/>
                <a:sym typeface="Calibri"/>
              </a:defRPr>
            </a:lvl6pPr>
            <a:lvl7pPr marL="0" marR="0" lvl="6" indent="0" algn="r">
              <a:lnSpc>
                <a:spcPct val="100000"/>
              </a:lnSpc>
              <a:spcBef>
                <a:spcPts val="0"/>
              </a:spcBef>
              <a:spcAft>
                <a:spcPts val="0"/>
              </a:spcAft>
              <a:buClr>
                <a:srgbClr val="616161"/>
              </a:buClr>
              <a:buSzPts val="1000"/>
              <a:buFont typeface="Calibri"/>
              <a:buNone/>
              <a:defRPr sz="1000">
                <a:solidFill>
                  <a:srgbClr val="616161"/>
                </a:solidFill>
                <a:latin typeface="Calibri"/>
                <a:ea typeface="Calibri"/>
                <a:cs typeface="Calibri"/>
                <a:sym typeface="Calibri"/>
              </a:defRPr>
            </a:lvl7pPr>
            <a:lvl8pPr marL="0" marR="0" lvl="7" indent="0" algn="r">
              <a:lnSpc>
                <a:spcPct val="100000"/>
              </a:lnSpc>
              <a:spcBef>
                <a:spcPts val="0"/>
              </a:spcBef>
              <a:spcAft>
                <a:spcPts val="0"/>
              </a:spcAft>
              <a:buClr>
                <a:srgbClr val="616161"/>
              </a:buClr>
              <a:buSzPts val="1000"/>
              <a:buFont typeface="Calibri"/>
              <a:buNone/>
              <a:defRPr sz="1000">
                <a:solidFill>
                  <a:srgbClr val="616161"/>
                </a:solidFill>
                <a:latin typeface="Calibri"/>
                <a:ea typeface="Calibri"/>
                <a:cs typeface="Calibri"/>
                <a:sym typeface="Calibri"/>
              </a:defRPr>
            </a:lvl8pPr>
            <a:lvl9pPr marL="0" marR="0" lvl="8" indent="0" algn="r">
              <a:lnSpc>
                <a:spcPct val="100000"/>
              </a:lnSpc>
              <a:spcBef>
                <a:spcPts val="0"/>
              </a:spcBef>
              <a:spcAft>
                <a:spcPts val="0"/>
              </a:spcAft>
              <a:buClr>
                <a:srgbClr val="616161"/>
              </a:buClr>
              <a:buSzPts val="1000"/>
              <a:buFont typeface="Calibri"/>
              <a:buNone/>
              <a:defRPr sz="1000">
                <a:solidFill>
                  <a:srgbClr val="61616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4"/>
          <p:cNvSpPr/>
          <p:nvPr/>
        </p:nvSpPr>
        <p:spPr>
          <a:xfrm>
            <a:off x="1" y="4800600"/>
            <a:ext cx="9144000" cy="3429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7;p34"/>
          <p:cNvSpPr/>
          <p:nvPr/>
        </p:nvSpPr>
        <p:spPr>
          <a:xfrm>
            <a:off x="0" y="4750737"/>
            <a:ext cx="9144001" cy="49499"/>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8;p34"/>
          <p:cNvSpPr txBox="1">
            <a:spLocks noGrp="1"/>
          </p:cNvSpPr>
          <p:nvPr>
            <p:ph type="title"/>
          </p:nvPr>
        </p:nvSpPr>
        <p:spPr>
          <a:xfrm>
            <a:off x="822960" y="214953"/>
            <a:ext cx="7543800" cy="1088068"/>
          </a:xfrm>
          <a:prstGeom prst="rect">
            <a:avLst/>
          </a:prstGeom>
          <a:noFill/>
          <a:ln>
            <a:noFill/>
          </a:ln>
        </p:spPr>
        <p:txBody>
          <a:bodyPr spcFirstLastPara="1" wrap="square" lIns="91425" tIns="45700" rIns="91425" bIns="45700" anchor="b" anchorCtr="0">
            <a:normAutofit/>
          </a:bodyPr>
          <a:lstStyle>
            <a:lvl1pPr marR="0" lvl="0" algn="l" rtl="0">
              <a:lnSpc>
                <a:spcPct val="85000"/>
              </a:lnSpc>
              <a:spcBef>
                <a:spcPts val="0"/>
              </a:spcBef>
              <a:spcAft>
                <a:spcPts val="0"/>
              </a:spcAft>
              <a:buClr>
                <a:srgbClr val="3F3F3F"/>
              </a:buClr>
              <a:buSzPts val="3600"/>
              <a:buFont typeface="Calibri"/>
              <a:buNone/>
              <a:defRPr sz="3600" b="0" i="0" u="none" strike="noStrike" cap="none">
                <a:solidFill>
                  <a:srgbClr val="3F3F3F"/>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 name="Google Shape;9;p34"/>
          <p:cNvSpPr txBox="1">
            <a:spLocks noGrp="1"/>
          </p:cNvSpPr>
          <p:nvPr>
            <p:ph type="body" idx="1"/>
          </p:nvPr>
        </p:nvSpPr>
        <p:spPr>
          <a:xfrm>
            <a:off x="822960" y="1384301"/>
            <a:ext cx="7543800" cy="3017520"/>
          </a:xfrm>
          <a:prstGeom prst="rect">
            <a:avLst/>
          </a:prstGeom>
          <a:noFill/>
          <a:ln>
            <a:noFill/>
          </a:ln>
        </p:spPr>
        <p:txBody>
          <a:bodyPr spcFirstLastPara="1" wrap="square" lIns="0" tIns="45700" rIns="0" bIns="45700" anchor="t" anchorCtr="0">
            <a:normAutofit/>
          </a:bodyPr>
          <a:lstStyle>
            <a:lvl1pPr marL="457200" marR="0" lvl="0" indent="-323850" algn="l" rtl="0">
              <a:lnSpc>
                <a:spcPct val="90000"/>
              </a:lnSpc>
              <a:spcBef>
                <a:spcPts val="900"/>
              </a:spcBef>
              <a:spcAft>
                <a:spcPts val="0"/>
              </a:spcAft>
              <a:buClr>
                <a:schemeClr val="accent1"/>
              </a:buClr>
              <a:buSzPts val="1500"/>
              <a:buFont typeface="Calibri"/>
              <a:buChar char=" "/>
              <a:defRPr sz="1500" b="0" i="0" u="none" strike="noStrike" cap="none">
                <a:solidFill>
                  <a:srgbClr val="3F3F3F"/>
                </a:solidFill>
                <a:latin typeface="Calibri"/>
                <a:ea typeface="Calibri"/>
                <a:cs typeface="Calibri"/>
                <a:sym typeface="Calibri"/>
              </a:defRPr>
            </a:lvl1pPr>
            <a:lvl2pPr marL="914400" marR="0" lvl="1" indent="-314325" algn="l" rtl="0">
              <a:lnSpc>
                <a:spcPct val="90000"/>
              </a:lnSpc>
              <a:spcBef>
                <a:spcPts val="150"/>
              </a:spcBef>
              <a:spcAft>
                <a:spcPts val="0"/>
              </a:spcAft>
              <a:buClr>
                <a:schemeClr val="accent1"/>
              </a:buClr>
              <a:buSzPts val="1350"/>
              <a:buFont typeface="Calibri"/>
              <a:buChar char="◦"/>
              <a:defRPr sz="1350" b="0" i="0" u="none" strike="noStrike" cap="none">
                <a:solidFill>
                  <a:srgbClr val="3F3F3F"/>
                </a:solidFill>
                <a:latin typeface="Calibri"/>
                <a:ea typeface="Calibri"/>
                <a:cs typeface="Calibri"/>
                <a:sym typeface="Calibri"/>
              </a:defRPr>
            </a:lvl2pPr>
            <a:lvl3pPr marL="1371600" marR="0" lvl="2" indent="-295275" algn="l" rtl="0">
              <a:lnSpc>
                <a:spcPct val="90000"/>
              </a:lnSpc>
              <a:spcBef>
                <a:spcPts val="300"/>
              </a:spcBef>
              <a:spcAft>
                <a:spcPts val="0"/>
              </a:spcAft>
              <a:buClr>
                <a:schemeClr val="accent1"/>
              </a:buClr>
              <a:buSzPts val="1050"/>
              <a:buFont typeface="Calibri"/>
              <a:buChar char="◦"/>
              <a:defRPr sz="1050" b="0" i="0" u="none" strike="noStrike" cap="none">
                <a:solidFill>
                  <a:srgbClr val="3F3F3F"/>
                </a:solidFill>
                <a:latin typeface="Calibri"/>
                <a:ea typeface="Calibri"/>
                <a:cs typeface="Calibri"/>
                <a:sym typeface="Calibri"/>
              </a:defRPr>
            </a:lvl3pPr>
            <a:lvl4pPr marL="1828800" marR="0" lvl="3" indent="-295275" algn="l" rtl="0">
              <a:lnSpc>
                <a:spcPct val="90000"/>
              </a:lnSpc>
              <a:spcBef>
                <a:spcPts val="300"/>
              </a:spcBef>
              <a:spcAft>
                <a:spcPts val="0"/>
              </a:spcAft>
              <a:buClr>
                <a:schemeClr val="accent1"/>
              </a:buClr>
              <a:buSzPts val="1050"/>
              <a:buFont typeface="Calibri"/>
              <a:buChar char="◦"/>
              <a:defRPr sz="1050" b="0" i="0" u="none" strike="noStrike" cap="none">
                <a:solidFill>
                  <a:srgbClr val="3F3F3F"/>
                </a:solidFill>
                <a:latin typeface="Calibri"/>
                <a:ea typeface="Calibri"/>
                <a:cs typeface="Calibri"/>
                <a:sym typeface="Calibri"/>
              </a:defRPr>
            </a:lvl4pPr>
            <a:lvl5pPr marL="2286000" marR="0" lvl="4" indent="-295275" algn="l" rtl="0">
              <a:lnSpc>
                <a:spcPct val="90000"/>
              </a:lnSpc>
              <a:spcBef>
                <a:spcPts val="300"/>
              </a:spcBef>
              <a:spcAft>
                <a:spcPts val="0"/>
              </a:spcAft>
              <a:buClr>
                <a:schemeClr val="accent1"/>
              </a:buClr>
              <a:buSzPts val="1050"/>
              <a:buFont typeface="Calibri"/>
              <a:buChar char="◦"/>
              <a:defRPr sz="1050" b="0" i="0" u="none" strike="noStrike" cap="none">
                <a:solidFill>
                  <a:srgbClr val="3F3F3F"/>
                </a:solidFill>
                <a:latin typeface="Calibri"/>
                <a:ea typeface="Calibri"/>
                <a:cs typeface="Calibri"/>
                <a:sym typeface="Calibri"/>
              </a:defRPr>
            </a:lvl5pPr>
            <a:lvl6pPr marL="2743200" marR="0" lvl="5" indent="-295275" algn="l" rtl="0">
              <a:lnSpc>
                <a:spcPct val="90000"/>
              </a:lnSpc>
              <a:spcBef>
                <a:spcPts val="300"/>
              </a:spcBef>
              <a:spcAft>
                <a:spcPts val="0"/>
              </a:spcAft>
              <a:buClr>
                <a:schemeClr val="accent1"/>
              </a:buClr>
              <a:buSzPts val="1050"/>
              <a:buFont typeface="Calibri"/>
              <a:buChar char="◦"/>
              <a:defRPr sz="1050" b="0" i="0" u="none" strike="noStrike" cap="none">
                <a:solidFill>
                  <a:srgbClr val="3F3F3F"/>
                </a:solidFill>
                <a:latin typeface="Calibri"/>
                <a:ea typeface="Calibri"/>
                <a:cs typeface="Calibri"/>
                <a:sym typeface="Calibri"/>
              </a:defRPr>
            </a:lvl6pPr>
            <a:lvl7pPr marL="3200400" marR="0" lvl="6" indent="-295275" algn="l" rtl="0">
              <a:lnSpc>
                <a:spcPct val="90000"/>
              </a:lnSpc>
              <a:spcBef>
                <a:spcPts val="300"/>
              </a:spcBef>
              <a:spcAft>
                <a:spcPts val="0"/>
              </a:spcAft>
              <a:buClr>
                <a:schemeClr val="accent1"/>
              </a:buClr>
              <a:buSzPts val="1050"/>
              <a:buFont typeface="Calibri"/>
              <a:buChar char="◦"/>
              <a:defRPr sz="1050" b="0" i="0" u="none" strike="noStrike" cap="none">
                <a:solidFill>
                  <a:srgbClr val="3F3F3F"/>
                </a:solidFill>
                <a:latin typeface="Calibri"/>
                <a:ea typeface="Calibri"/>
                <a:cs typeface="Calibri"/>
                <a:sym typeface="Calibri"/>
              </a:defRPr>
            </a:lvl7pPr>
            <a:lvl8pPr marL="3657600" marR="0" lvl="7" indent="-295275" algn="l" rtl="0">
              <a:lnSpc>
                <a:spcPct val="90000"/>
              </a:lnSpc>
              <a:spcBef>
                <a:spcPts val="300"/>
              </a:spcBef>
              <a:spcAft>
                <a:spcPts val="0"/>
              </a:spcAft>
              <a:buClr>
                <a:schemeClr val="accent1"/>
              </a:buClr>
              <a:buSzPts val="1050"/>
              <a:buFont typeface="Calibri"/>
              <a:buChar char="◦"/>
              <a:defRPr sz="1050" b="0" i="0" u="none" strike="noStrike" cap="none">
                <a:solidFill>
                  <a:srgbClr val="3F3F3F"/>
                </a:solidFill>
                <a:latin typeface="Calibri"/>
                <a:ea typeface="Calibri"/>
                <a:cs typeface="Calibri"/>
                <a:sym typeface="Calibri"/>
              </a:defRPr>
            </a:lvl8pPr>
            <a:lvl9pPr marL="4114800" marR="0" lvl="8" indent="-295275" algn="l" rtl="0">
              <a:lnSpc>
                <a:spcPct val="90000"/>
              </a:lnSpc>
              <a:spcBef>
                <a:spcPts val="300"/>
              </a:spcBef>
              <a:spcAft>
                <a:spcPts val="300"/>
              </a:spcAft>
              <a:buClr>
                <a:schemeClr val="accent1"/>
              </a:buClr>
              <a:buSzPts val="1050"/>
              <a:buFont typeface="Calibri"/>
              <a:buChar char="◦"/>
              <a:defRPr sz="1050" b="0" i="0" u="none" strike="noStrike" cap="none">
                <a:solidFill>
                  <a:srgbClr val="3F3F3F"/>
                </a:solidFill>
                <a:latin typeface="Calibri"/>
                <a:ea typeface="Calibri"/>
                <a:cs typeface="Calibri"/>
                <a:sym typeface="Calibri"/>
              </a:defRPr>
            </a:lvl9pPr>
          </a:lstStyle>
          <a:p>
            <a:endParaRPr/>
          </a:p>
        </p:txBody>
      </p:sp>
      <p:sp>
        <p:nvSpPr>
          <p:cNvPr id="10" name="Google Shape;10;p34"/>
          <p:cNvSpPr txBox="1">
            <a:spLocks noGrp="1"/>
          </p:cNvSpPr>
          <p:nvPr>
            <p:ph type="dt" idx="10"/>
          </p:nvPr>
        </p:nvSpPr>
        <p:spPr>
          <a:xfrm>
            <a:off x="822961" y="4844839"/>
            <a:ext cx="1854203"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675" b="0" i="0" u="none" strike="noStrike"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 name="Google Shape;11;p34"/>
          <p:cNvSpPr txBox="1">
            <a:spLocks noGrp="1"/>
          </p:cNvSpPr>
          <p:nvPr>
            <p:ph type="ftr" idx="11"/>
          </p:nvPr>
        </p:nvSpPr>
        <p:spPr>
          <a:xfrm>
            <a:off x="2764639" y="4844839"/>
            <a:ext cx="3617103"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675" b="0" i="0" u="none" strike="noStrike"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 name="Google Shape;12;p34"/>
          <p:cNvSpPr txBox="1">
            <a:spLocks noGrp="1"/>
          </p:cNvSpPr>
          <p:nvPr>
            <p:ph type="sldNum" idx="12"/>
          </p:nvPr>
        </p:nvSpPr>
        <p:spPr>
          <a:xfrm>
            <a:off x="7425344" y="4844839"/>
            <a:ext cx="984019"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rgbClr val="FFFFFF"/>
              </a:buClr>
              <a:buSzPts val="788"/>
              <a:buFont typeface="Calibri"/>
              <a:buNone/>
              <a:defRPr sz="788" b="0" i="0" u="none" strike="noStrike" cap="none">
                <a:solidFill>
                  <a:srgbClr val="FFFFFF"/>
                </a:solidFill>
                <a:latin typeface="Calibri"/>
                <a:ea typeface="Calibri"/>
                <a:cs typeface="Calibri"/>
                <a:sym typeface="Calibri"/>
              </a:defRPr>
            </a:lvl1pPr>
            <a:lvl2pPr marL="0" marR="0" lvl="1" indent="0" algn="r" rtl="0">
              <a:spcBef>
                <a:spcPts val="0"/>
              </a:spcBef>
              <a:spcAft>
                <a:spcPts val="0"/>
              </a:spcAft>
              <a:buClr>
                <a:srgbClr val="FFFFFF"/>
              </a:buClr>
              <a:buSzPts val="788"/>
              <a:buFont typeface="Calibri"/>
              <a:buNone/>
              <a:defRPr sz="788" b="0" i="0" u="none" strike="noStrike" cap="none">
                <a:solidFill>
                  <a:srgbClr val="FFFFFF"/>
                </a:solidFill>
                <a:latin typeface="Calibri"/>
                <a:ea typeface="Calibri"/>
                <a:cs typeface="Calibri"/>
                <a:sym typeface="Calibri"/>
              </a:defRPr>
            </a:lvl2pPr>
            <a:lvl3pPr marL="0" marR="0" lvl="2" indent="0" algn="r" rtl="0">
              <a:spcBef>
                <a:spcPts val="0"/>
              </a:spcBef>
              <a:spcAft>
                <a:spcPts val="0"/>
              </a:spcAft>
              <a:buClr>
                <a:srgbClr val="FFFFFF"/>
              </a:buClr>
              <a:buSzPts val="788"/>
              <a:buFont typeface="Calibri"/>
              <a:buNone/>
              <a:defRPr sz="788" b="0" i="0" u="none" strike="noStrike" cap="none">
                <a:solidFill>
                  <a:srgbClr val="FFFFFF"/>
                </a:solidFill>
                <a:latin typeface="Calibri"/>
                <a:ea typeface="Calibri"/>
                <a:cs typeface="Calibri"/>
                <a:sym typeface="Calibri"/>
              </a:defRPr>
            </a:lvl3pPr>
            <a:lvl4pPr marL="0" marR="0" lvl="3" indent="0" algn="r" rtl="0">
              <a:spcBef>
                <a:spcPts val="0"/>
              </a:spcBef>
              <a:spcAft>
                <a:spcPts val="0"/>
              </a:spcAft>
              <a:buClr>
                <a:srgbClr val="FFFFFF"/>
              </a:buClr>
              <a:buSzPts val="788"/>
              <a:buFont typeface="Calibri"/>
              <a:buNone/>
              <a:defRPr sz="788" b="0" i="0" u="none" strike="noStrike" cap="none">
                <a:solidFill>
                  <a:srgbClr val="FFFFFF"/>
                </a:solidFill>
                <a:latin typeface="Calibri"/>
                <a:ea typeface="Calibri"/>
                <a:cs typeface="Calibri"/>
                <a:sym typeface="Calibri"/>
              </a:defRPr>
            </a:lvl4pPr>
            <a:lvl5pPr marL="0" marR="0" lvl="4" indent="0" algn="r" rtl="0">
              <a:spcBef>
                <a:spcPts val="0"/>
              </a:spcBef>
              <a:spcAft>
                <a:spcPts val="0"/>
              </a:spcAft>
              <a:buClr>
                <a:srgbClr val="FFFFFF"/>
              </a:buClr>
              <a:buSzPts val="788"/>
              <a:buFont typeface="Calibri"/>
              <a:buNone/>
              <a:defRPr sz="788" b="0" i="0" u="none" strike="noStrike" cap="none">
                <a:solidFill>
                  <a:srgbClr val="FFFFFF"/>
                </a:solidFill>
                <a:latin typeface="Calibri"/>
                <a:ea typeface="Calibri"/>
                <a:cs typeface="Calibri"/>
                <a:sym typeface="Calibri"/>
              </a:defRPr>
            </a:lvl5pPr>
            <a:lvl6pPr marL="0" marR="0" lvl="5" indent="0" algn="r" rtl="0">
              <a:spcBef>
                <a:spcPts val="0"/>
              </a:spcBef>
              <a:spcAft>
                <a:spcPts val="0"/>
              </a:spcAft>
              <a:buClr>
                <a:srgbClr val="FFFFFF"/>
              </a:buClr>
              <a:buSzPts val="788"/>
              <a:buFont typeface="Calibri"/>
              <a:buNone/>
              <a:defRPr sz="788" b="0" i="0" u="none" strike="noStrike" cap="none">
                <a:solidFill>
                  <a:srgbClr val="FFFFFF"/>
                </a:solidFill>
                <a:latin typeface="Calibri"/>
                <a:ea typeface="Calibri"/>
                <a:cs typeface="Calibri"/>
                <a:sym typeface="Calibri"/>
              </a:defRPr>
            </a:lvl6pPr>
            <a:lvl7pPr marL="0" marR="0" lvl="6" indent="0" algn="r" rtl="0">
              <a:spcBef>
                <a:spcPts val="0"/>
              </a:spcBef>
              <a:spcAft>
                <a:spcPts val="0"/>
              </a:spcAft>
              <a:buClr>
                <a:srgbClr val="FFFFFF"/>
              </a:buClr>
              <a:buSzPts val="788"/>
              <a:buFont typeface="Calibri"/>
              <a:buNone/>
              <a:defRPr sz="788" b="0" i="0" u="none" strike="noStrike" cap="none">
                <a:solidFill>
                  <a:srgbClr val="FFFFFF"/>
                </a:solidFill>
                <a:latin typeface="Calibri"/>
                <a:ea typeface="Calibri"/>
                <a:cs typeface="Calibri"/>
                <a:sym typeface="Calibri"/>
              </a:defRPr>
            </a:lvl7pPr>
            <a:lvl8pPr marL="0" marR="0" lvl="7" indent="0" algn="r" rtl="0">
              <a:spcBef>
                <a:spcPts val="0"/>
              </a:spcBef>
              <a:spcAft>
                <a:spcPts val="0"/>
              </a:spcAft>
              <a:buClr>
                <a:srgbClr val="FFFFFF"/>
              </a:buClr>
              <a:buSzPts val="788"/>
              <a:buFont typeface="Calibri"/>
              <a:buNone/>
              <a:defRPr sz="788" b="0" i="0" u="none" strike="noStrike" cap="none">
                <a:solidFill>
                  <a:srgbClr val="FFFFFF"/>
                </a:solidFill>
                <a:latin typeface="Calibri"/>
                <a:ea typeface="Calibri"/>
                <a:cs typeface="Calibri"/>
                <a:sym typeface="Calibri"/>
              </a:defRPr>
            </a:lvl8pPr>
            <a:lvl9pPr marL="0" marR="0" lvl="8" indent="0" algn="r" rtl="0">
              <a:spcBef>
                <a:spcPts val="0"/>
              </a:spcBef>
              <a:spcAft>
                <a:spcPts val="0"/>
              </a:spcAft>
              <a:buClr>
                <a:srgbClr val="FFFFFF"/>
              </a:buClr>
              <a:buSzPts val="788"/>
              <a:buFont typeface="Calibri"/>
              <a:buNone/>
              <a:defRPr sz="788"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3" name="Google Shape;13;p34"/>
          <p:cNvCxnSpPr/>
          <p:nvPr/>
        </p:nvCxnSpPr>
        <p:spPr>
          <a:xfrm>
            <a:off x="895149" y="1303384"/>
            <a:ext cx="7475220" cy="0"/>
          </a:xfrm>
          <a:prstGeom prst="straightConnector1">
            <a:avLst/>
          </a:prstGeom>
          <a:noFill/>
          <a:ln w="9525" cap="flat" cmpd="sng">
            <a:solidFill>
              <a:srgbClr val="7F7F7F"/>
            </a:solidFill>
            <a:prstDash val="solid"/>
            <a:round/>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8.xml"/><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9.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10.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34.xml"/><Relationship Id="rId5" Type="http://schemas.openxmlformats.org/officeDocument/2006/relationships/image" Target="../media/image30.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32.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10.xml"/><Relationship Id="rId5" Type="http://schemas.openxmlformats.org/officeDocument/2006/relationships/image" Target="../media/image40.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33.xml"/><Relationship Id="rId5" Type="http://schemas.openxmlformats.org/officeDocument/2006/relationships/image" Target="../media/image43.jpg"/><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hyperlink" Target="https://hsc.unm.edu/medicine/education/cpl/_cpl-media/mini-jitl-resources/feedback/#/lessons/wTr_rfNw2ezPh95oRWIoeFt3L0NSkKQn"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10.xml"/><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0.xml"/><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1.xml"/><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2.xml"/><Relationship Id="rId1" Type="http://schemas.openxmlformats.org/officeDocument/2006/relationships/slideLayout" Target="../slideLayouts/slideLayout26.xml"/></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3.xml"/><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4.xml"/><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5.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hyperlink" Target="http://www.youtube.com/watch?v=a3qiyniSaNg" TargetMode="External"/><Relationship Id="rId2" Type="http://schemas.openxmlformats.org/officeDocument/2006/relationships/notesSlide" Target="../notesSlides/notesSlide46.xml"/><Relationship Id="rId1" Type="http://schemas.openxmlformats.org/officeDocument/2006/relationships/slideLayout" Target="../slideLayouts/slideLayout12.xml"/><Relationship Id="rId5" Type="http://schemas.openxmlformats.org/officeDocument/2006/relationships/hyperlink" Target="https://youtu.be/a3qiyniSaNg" TargetMode="External"/><Relationship Id="rId4" Type="http://schemas.openxmlformats.org/officeDocument/2006/relationships/image" Target="../media/image59.jpg"/></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7.xml"/><Relationship Id="rId1" Type="http://schemas.openxmlformats.org/officeDocument/2006/relationships/slideLayout" Target="../slideLayouts/slideLayout2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hyperlink" Target="https://youtu.be/a3qiyniSaNg" TargetMode="External"/><Relationship Id="rId3" Type="http://schemas.openxmlformats.org/officeDocument/2006/relationships/hyperlink" Target="https://youtu.be/YlPa9hrX1bo" TargetMode="External"/><Relationship Id="rId7" Type="http://schemas.openxmlformats.org/officeDocument/2006/relationships/hyperlink" Target="https://doi-org.libproxy.unm.edu/10.1097/JXX.0000000000000310"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hyperlink" Target="https://doi.org/10.1097/JXX.0000000000000326" TargetMode="External"/><Relationship Id="rId5" Type="http://schemas.openxmlformats.org/officeDocument/2006/relationships/hyperlink" Target="https://doi.org/10.1186/s41077-022-00235-y" TargetMode="External"/><Relationship Id="rId10" Type="http://schemas.openxmlformats.org/officeDocument/2006/relationships/hyperlink" Target="https://hsc.unm.edu/medicine/education/cpl/_cpl-media/mini-jitl-resources/feedback/" TargetMode="External"/><Relationship Id="rId4" Type="http://schemas.openxmlformats.org/officeDocument/2006/relationships/hyperlink" Target="https://journals.lww.com/academicmedicine/pages/articleviewer.aspx?year=2004&amp;issue=10001&amp;article=00022&amp;type=Fulltext" TargetMode="External"/><Relationship Id="rId9" Type="http://schemas.openxmlformats.org/officeDocument/2006/relationships/hyperlink" Target="https://youtu.be/k1owPOJ1e1k"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2"/>
        <p:cNvGrpSpPr/>
        <p:nvPr/>
      </p:nvGrpSpPr>
      <p:grpSpPr>
        <a:xfrm>
          <a:off x="0" y="0"/>
          <a:ext cx="0" cy="0"/>
          <a:chOff x="0" y="0"/>
          <a:chExt cx="0" cy="0"/>
        </a:xfrm>
      </p:grpSpPr>
      <p:pic>
        <p:nvPicPr>
          <p:cNvPr id="203" name="Google Shape;203;p1"/>
          <p:cNvPicPr preferRelativeResize="0"/>
          <p:nvPr/>
        </p:nvPicPr>
        <p:blipFill rotWithShape="1">
          <a:blip r:embed="rId3">
            <a:alphaModFix amt="35000"/>
          </a:blip>
          <a:srcRect b="14773"/>
          <a:stretch/>
        </p:blipFill>
        <p:spPr>
          <a:xfrm>
            <a:off x="20" y="10"/>
            <a:ext cx="9143980" cy="5143490"/>
          </a:xfrm>
          <a:prstGeom prst="rect">
            <a:avLst/>
          </a:prstGeom>
          <a:noFill/>
          <a:ln>
            <a:noFill/>
          </a:ln>
        </p:spPr>
      </p:pic>
      <p:sp>
        <p:nvSpPr>
          <p:cNvPr id="204" name="Google Shape;204;p1"/>
          <p:cNvSpPr txBox="1">
            <a:spLocks noGrp="1"/>
          </p:cNvSpPr>
          <p:nvPr>
            <p:ph type="ctrTitle"/>
          </p:nvPr>
        </p:nvSpPr>
        <p:spPr>
          <a:xfrm>
            <a:off x="902900" y="569225"/>
            <a:ext cx="4285200" cy="26745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b" anchorCtr="0">
            <a:noAutofit/>
          </a:bodyPr>
          <a:lstStyle/>
          <a:p>
            <a:pPr marL="0" lvl="0" indent="0" algn="l" rtl="0">
              <a:lnSpc>
                <a:spcPct val="85000"/>
              </a:lnSpc>
              <a:spcBef>
                <a:spcPts val="0"/>
              </a:spcBef>
              <a:spcAft>
                <a:spcPts val="0"/>
              </a:spcAft>
              <a:buClr>
                <a:srgbClr val="262626"/>
              </a:buClr>
              <a:buSzPts val="5400"/>
              <a:buFont typeface="Calibri"/>
              <a:buNone/>
            </a:pPr>
            <a:r>
              <a:rPr lang="en-US" sz="3500" b="1">
                <a:latin typeface="Cabin"/>
                <a:ea typeface="Cabin"/>
                <a:cs typeface="Cabin"/>
                <a:sym typeface="Cabin"/>
              </a:rPr>
              <a:t>Clinical Teaching </a:t>
            </a:r>
            <a:endParaRPr sz="3500" b="1">
              <a:latin typeface="Cabin"/>
              <a:ea typeface="Cabin"/>
              <a:cs typeface="Cabin"/>
              <a:sym typeface="Cabin"/>
            </a:endParaRPr>
          </a:p>
          <a:p>
            <a:pPr marL="0" lvl="0" indent="0" algn="l" rtl="0">
              <a:lnSpc>
                <a:spcPct val="85000"/>
              </a:lnSpc>
              <a:spcBef>
                <a:spcPts val="0"/>
              </a:spcBef>
              <a:spcAft>
                <a:spcPts val="0"/>
              </a:spcAft>
              <a:buClr>
                <a:srgbClr val="262626"/>
              </a:buClr>
              <a:buSzPts val="5400"/>
              <a:buFont typeface="Calibri"/>
              <a:buNone/>
            </a:pPr>
            <a:r>
              <a:rPr lang="en-US" sz="3500" b="1">
                <a:latin typeface="Cabin"/>
                <a:ea typeface="Cabin"/>
                <a:cs typeface="Cabin"/>
                <a:sym typeface="Cabin"/>
              </a:rPr>
              <a:t>Made Easy (or Easier)</a:t>
            </a:r>
            <a:r>
              <a:rPr lang="en-US" sz="3500">
                <a:latin typeface="Cabin"/>
                <a:ea typeface="Cabin"/>
                <a:cs typeface="Cabin"/>
                <a:sym typeface="Cabin"/>
              </a:rPr>
              <a:t> </a:t>
            </a:r>
            <a:endParaRPr sz="3500">
              <a:latin typeface="Cabin"/>
              <a:ea typeface="Cabin"/>
              <a:cs typeface="Cabin"/>
              <a:sym typeface="Cabin"/>
            </a:endParaRPr>
          </a:p>
          <a:p>
            <a:pPr marL="0" lvl="0" indent="0" algn="l" rtl="0">
              <a:lnSpc>
                <a:spcPct val="85000"/>
              </a:lnSpc>
              <a:spcBef>
                <a:spcPts val="1000"/>
              </a:spcBef>
              <a:spcAft>
                <a:spcPts val="0"/>
              </a:spcAft>
              <a:buClr>
                <a:srgbClr val="262626"/>
              </a:buClr>
              <a:buSzPts val="5400"/>
              <a:buFont typeface="Calibri"/>
              <a:buNone/>
            </a:pPr>
            <a:r>
              <a:rPr lang="en-US" sz="2500" b="1">
                <a:latin typeface="Cabin"/>
                <a:ea typeface="Cabin"/>
                <a:cs typeface="Cabin"/>
                <a:sym typeface="Cabin"/>
              </a:rPr>
              <a:t>Evidence-Based Strategies </a:t>
            </a:r>
            <a:endParaRPr sz="2500" b="1">
              <a:latin typeface="Cabin"/>
              <a:ea typeface="Cabin"/>
              <a:cs typeface="Cabin"/>
              <a:sym typeface="Cabin"/>
            </a:endParaRPr>
          </a:p>
          <a:p>
            <a:pPr marL="0" lvl="0" indent="0" algn="l" rtl="0">
              <a:lnSpc>
                <a:spcPct val="85000"/>
              </a:lnSpc>
              <a:spcBef>
                <a:spcPts val="0"/>
              </a:spcBef>
              <a:spcAft>
                <a:spcPts val="0"/>
              </a:spcAft>
              <a:buClr>
                <a:srgbClr val="262626"/>
              </a:buClr>
              <a:buSzPts val="5400"/>
              <a:buFont typeface="Calibri"/>
              <a:buNone/>
            </a:pPr>
            <a:r>
              <a:rPr lang="en-US" sz="2500" b="1">
                <a:latin typeface="Cabin"/>
                <a:ea typeface="Cabin"/>
                <a:cs typeface="Cabin"/>
                <a:sym typeface="Cabin"/>
              </a:rPr>
              <a:t>for Busy Clinical Faculty</a:t>
            </a:r>
            <a:endParaRPr sz="2500" b="1">
              <a:latin typeface="Cabin"/>
              <a:ea typeface="Cabin"/>
              <a:cs typeface="Cabin"/>
              <a:sym typeface="Cabin"/>
            </a:endParaRPr>
          </a:p>
        </p:txBody>
      </p:sp>
      <p:sp>
        <p:nvSpPr>
          <p:cNvPr id="205" name="Google Shape;205;p1"/>
          <p:cNvSpPr txBox="1">
            <a:spLocks noGrp="1"/>
          </p:cNvSpPr>
          <p:nvPr>
            <p:ph type="subTitle" idx="1"/>
          </p:nvPr>
        </p:nvSpPr>
        <p:spPr>
          <a:xfrm>
            <a:off x="902900" y="3341725"/>
            <a:ext cx="4285200" cy="11757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1000"/>
              <a:buNone/>
            </a:pPr>
            <a:r>
              <a:rPr lang="en-US" sz="2000">
                <a:solidFill>
                  <a:srgbClr val="262626"/>
                </a:solidFill>
                <a:latin typeface="Cabin SemiBold"/>
                <a:ea typeface="Cabin SemiBold"/>
                <a:cs typeface="Cabin SemiBold"/>
                <a:sym typeface="Cabin SemiBold"/>
              </a:rPr>
              <a:t>RADHA M. DENMARK, MSN, FNP-C</a:t>
            </a:r>
            <a:endParaRPr sz="2000">
              <a:latin typeface="Cabin SemiBold"/>
              <a:ea typeface="Cabin SemiBold"/>
              <a:cs typeface="Cabin SemiBold"/>
              <a:sym typeface="Cabin SemiBold"/>
            </a:endParaRPr>
          </a:p>
          <a:p>
            <a:pPr marL="0" lvl="0" indent="0" algn="l" rtl="0">
              <a:lnSpc>
                <a:spcPct val="90000"/>
              </a:lnSpc>
              <a:spcBef>
                <a:spcPts val="600"/>
              </a:spcBef>
              <a:spcAft>
                <a:spcPts val="0"/>
              </a:spcAft>
              <a:buSzPts val="1000"/>
              <a:buNone/>
            </a:pPr>
            <a:r>
              <a:rPr lang="en-US" sz="2000">
                <a:solidFill>
                  <a:srgbClr val="262626"/>
                </a:solidFill>
                <a:latin typeface="Cabin SemiBold"/>
                <a:ea typeface="Cabin SemiBold"/>
                <a:cs typeface="Cabin SemiBold"/>
                <a:sym typeface="Cabin SemiBold"/>
              </a:rPr>
              <a:t>UNIVERSITY OF NEW MEXICO</a:t>
            </a:r>
            <a:endParaRPr sz="2000">
              <a:solidFill>
                <a:srgbClr val="262626"/>
              </a:solidFill>
              <a:latin typeface="Cabin SemiBold"/>
              <a:ea typeface="Cabin SemiBold"/>
              <a:cs typeface="Cabin SemiBold"/>
              <a:sym typeface="Cabin SemiBold"/>
            </a:endParaRPr>
          </a:p>
          <a:p>
            <a:pPr marL="0" lvl="0" indent="0" algn="l" rtl="0">
              <a:lnSpc>
                <a:spcPct val="90000"/>
              </a:lnSpc>
              <a:spcBef>
                <a:spcPts val="600"/>
              </a:spcBef>
              <a:spcAft>
                <a:spcPts val="0"/>
              </a:spcAft>
              <a:buSzPts val="1000"/>
              <a:buNone/>
            </a:pPr>
            <a:r>
              <a:rPr lang="en-US" sz="2000">
                <a:solidFill>
                  <a:srgbClr val="262626"/>
                </a:solidFill>
                <a:latin typeface="Cabin SemiBold"/>
                <a:ea typeface="Cabin SemiBold"/>
                <a:cs typeface="Cabin SemiBold"/>
                <a:sym typeface="Cabin SemiBold"/>
              </a:rPr>
              <a:t>radenmark@salud.unm.edu</a:t>
            </a:r>
            <a:endParaRPr sz="2000">
              <a:latin typeface="Cabin SemiBold"/>
              <a:ea typeface="Cabin SemiBold"/>
              <a:cs typeface="Cabin SemiBold"/>
              <a:sym typeface="Cabin SemiBold"/>
            </a:endParaRPr>
          </a:p>
        </p:txBody>
      </p:sp>
      <p:sp>
        <p:nvSpPr>
          <p:cNvPr id="206" name="Google Shape;206;p1"/>
          <p:cNvSpPr/>
          <p:nvPr/>
        </p:nvSpPr>
        <p:spPr>
          <a:xfrm>
            <a:off x="11" y="4750737"/>
            <a:ext cx="9143989" cy="49863"/>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
          <p:cNvSpPr/>
          <p:nvPr/>
        </p:nvSpPr>
        <p:spPr>
          <a:xfrm>
            <a:off x="0" y="4800600"/>
            <a:ext cx="9144000" cy="3429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8" name="Google Shape;208;p1"/>
          <p:cNvPicPr preferRelativeResize="0"/>
          <p:nvPr/>
        </p:nvPicPr>
        <p:blipFill>
          <a:blip r:embed="rId4">
            <a:alphaModFix/>
          </a:blip>
          <a:stretch>
            <a:fillRect/>
          </a:stretch>
        </p:blipFill>
        <p:spPr>
          <a:xfrm>
            <a:off x="5524375" y="1176700"/>
            <a:ext cx="2790099" cy="279009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500"/>
                                  </p:stCondLst>
                                  <p:childTnLst>
                                    <p:set>
                                      <p:cBhvr>
                                        <p:cTn id="6" dur="1" fill="hold">
                                          <p:stCondLst>
                                            <p:cond delay="0"/>
                                          </p:stCondLst>
                                        </p:cTn>
                                        <p:tgtEl>
                                          <p:spTgt spid="205">
                                            <p:txEl>
                                              <p:pRg st="0" end="0"/>
                                            </p:txEl>
                                          </p:spTgt>
                                        </p:tgtEl>
                                        <p:attrNameLst>
                                          <p:attrName>style.visibility</p:attrName>
                                        </p:attrNameLst>
                                      </p:cBhvr>
                                      <p:to>
                                        <p:strVal val="visible"/>
                                      </p:to>
                                    </p:set>
                                    <p:animEffect transition="in" filter="fade">
                                      <p:cBhvr>
                                        <p:cTn id="7" dur="700"/>
                                        <p:tgtEl>
                                          <p:spTgt spid="205">
                                            <p:txEl>
                                              <p:pRg st="0" end="0"/>
                                            </p:txEl>
                                          </p:spTgt>
                                        </p:tgtEl>
                                      </p:cBhvr>
                                    </p:animEffect>
                                  </p:childTnLst>
                                </p:cTn>
                              </p:par>
                              <p:par>
                                <p:cTn id="8" presetID="10" presetClass="entr" presetSubtype="0" fill="hold" nodeType="withEffect">
                                  <p:stCondLst>
                                    <p:cond delay="1500"/>
                                  </p:stCondLst>
                                  <p:childTnLst>
                                    <p:set>
                                      <p:cBhvr>
                                        <p:cTn id="9" dur="1" fill="hold">
                                          <p:stCondLst>
                                            <p:cond delay="0"/>
                                          </p:stCondLst>
                                        </p:cTn>
                                        <p:tgtEl>
                                          <p:spTgt spid="205">
                                            <p:txEl>
                                              <p:pRg st="1" end="1"/>
                                            </p:txEl>
                                          </p:spTgt>
                                        </p:tgtEl>
                                        <p:attrNameLst>
                                          <p:attrName>style.visibility</p:attrName>
                                        </p:attrNameLst>
                                      </p:cBhvr>
                                      <p:to>
                                        <p:strVal val="visible"/>
                                      </p:to>
                                    </p:set>
                                    <p:animEffect transition="in" filter="fade">
                                      <p:cBhvr>
                                        <p:cTn id="10" dur="700"/>
                                        <p:tgtEl>
                                          <p:spTgt spid="205">
                                            <p:txEl>
                                              <p:pRg st="1" end="1"/>
                                            </p:txEl>
                                          </p:spTgt>
                                        </p:tgtEl>
                                      </p:cBhvr>
                                    </p:animEffect>
                                  </p:childTnLst>
                                </p:cTn>
                              </p:par>
                              <p:par>
                                <p:cTn id="11" presetID="10" presetClass="entr" presetSubtype="0" fill="hold" nodeType="withEffect">
                                  <p:stCondLst>
                                    <p:cond delay="1500"/>
                                  </p:stCondLst>
                                  <p:childTnLst>
                                    <p:set>
                                      <p:cBhvr>
                                        <p:cTn id="12" dur="1" fill="hold">
                                          <p:stCondLst>
                                            <p:cond delay="0"/>
                                          </p:stCondLst>
                                        </p:cTn>
                                        <p:tgtEl>
                                          <p:spTgt spid="205">
                                            <p:txEl>
                                              <p:pRg st="2" end="2"/>
                                            </p:txEl>
                                          </p:spTgt>
                                        </p:tgtEl>
                                        <p:attrNameLst>
                                          <p:attrName>style.visibility</p:attrName>
                                        </p:attrNameLst>
                                      </p:cBhvr>
                                      <p:to>
                                        <p:strVal val="visible"/>
                                      </p:to>
                                    </p:set>
                                    <p:animEffect transition="in" filter="fade">
                                      <p:cBhvr>
                                        <p:cTn id="13" dur="700"/>
                                        <p:tgtEl>
                                          <p:spTgt spid="205">
                                            <p:txEl>
                                              <p:pRg st="2" end="2"/>
                                            </p:txEl>
                                          </p:spTgt>
                                        </p:tgtEl>
                                      </p:cBhvr>
                                    </p:animEffect>
                                  </p:childTnLst>
                                </p:cTn>
                              </p:par>
                              <p:par>
                                <p:cTn id="14" presetID="10" presetClass="entr" presetSubtype="0" fill="hold" nodeType="withEffect">
                                  <p:stCondLst>
                                    <p:cond delay="1000"/>
                                  </p:stCondLst>
                                  <p:childTnLst>
                                    <p:set>
                                      <p:cBhvr>
                                        <p:cTn id="15" dur="1" fill="hold">
                                          <p:stCondLst>
                                            <p:cond delay="0"/>
                                          </p:stCondLst>
                                        </p:cTn>
                                        <p:tgtEl>
                                          <p:spTgt spid="204"/>
                                        </p:tgtEl>
                                        <p:attrNameLst>
                                          <p:attrName>style.visibility</p:attrName>
                                        </p:attrNameLst>
                                      </p:cBhvr>
                                      <p:to>
                                        <p:strVal val="visible"/>
                                      </p:to>
                                    </p:set>
                                    <p:animEffect transition="in" filter="fade">
                                      <p:cBhvr>
                                        <p:cTn id="16" dur="700"/>
                                        <p:tgtEl>
                                          <p:spTgt spid="2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pic>
        <p:nvPicPr>
          <p:cNvPr id="347" name="Google Shape;347;g1c422893396_0_2050"/>
          <p:cNvPicPr preferRelativeResize="0"/>
          <p:nvPr/>
        </p:nvPicPr>
        <p:blipFill rotWithShape="1">
          <a:blip r:embed="rId3">
            <a:alphaModFix/>
          </a:blip>
          <a:srcRect t="12383" b="12383"/>
          <a:stretch/>
        </p:blipFill>
        <p:spPr>
          <a:xfrm>
            <a:off x="307187" y="317750"/>
            <a:ext cx="4220075" cy="2374821"/>
          </a:xfrm>
          <a:prstGeom prst="rect">
            <a:avLst/>
          </a:prstGeom>
          <a:noFill/>
          <a:ln>
            <a:noFill/>
          </a:ln>
        </p:spPr>
      </p:pic>
      <p:pic>
        <p:nvPicPr>
          <p:cNvPr id="348" name="Google Shape;348;g1c422893396_0_2050"/>
          <p:cNvPicPr preferRelativeResize="0"/>
          <p:nvPr/>
        </p:nvPicPr>
        <p:blipFill rotWithShape="1">
          <a:blip r:embed="rId4">
            <a:alphaModFix/>
          </a:blip>
          <a:srcRect t="7812" b="7820"/>
          <a:stretch/>
        </p:blipFill>
        <p:spPr>
          <a:xfrm>
            <a:off x="4610000" y="317750"/>
            <a:ext cx="4220073" cy="2374822"/>
          </a:xfrm>
          <a:prstGeom prst="rect">
            <a:avLst/>
          </a:prstGeom>
          <a:noFill/>
          <a:ln>
            <a:noFill/>
          </a:ln>
        </p:spPr>
      </p:pic>
      <p:pic>
        <p:nvPicPr>
          <p:cNvPr id="349" name="Google Shape;349;g1c422893396_0_2050"/>
          <p:cNvPicPr preferRelativeResize="0"/>
          <p:nvPr/>
        </p:nvPicPr>
        <p:blipFill rotWithShape="1">
          <a:blip r:embed="rId5">
            <a:alphaModFix/>
          </a:blip>
          <a:srcRect t="28714" b="28714"/>
          <a:stretch/>
        </p:blipFill>
        <p:spPr>
          <a:xfrm>
            <a:off x="307175" y="2792475"/>
            <a:ext cx="8522899" cy="20409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3"/>
        <p:cNvGrpSpPr/>
        <p:nvPr/>
      </p:nvGrpSpPr>
      <p:grpSpPr>
        <a:xfrm>
          <a:off x="0" y="0"/>
          <a:ext cx="0" cy="0"/>
          <a:chOff x="0" y="0"/>
          <a:chExt cx="0" cy="0"/>
        </a:xfrm>
      </p:grpSpPr>
      <p:sp>
        <p:nvSpPr>
          <p:cNvPr id="354" name="Google Shape;354;p9"/>
          <p:cNvSpPr/>
          <p:nvPr/>
        </p:nvSpPr>
        <p:spPr>
          <a:xfrm>
            <a:off x="2381" y="4800600"/>
            <a:ext cx="9141619" cy="3429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9"/>
          <p:cNvSpPr/>
          <p:nvPr/>
        </p:nvSpPr>
        <p:spPr>
          <a:xfrm>
            <a:off x="11" y="4750737"/>
            <a:ext cx="9141619" cy="4800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56" name="Google Shape;356;p9"/>
          <p:cNvCxnSpPr/>
          <p:nvPr/>
        </p:nvCxnSpPr>
        <p:spPr>
          <a:xfrm>
            <a:off x="905743" y="3257550"/>
            <a:ext cx="7406640" cy="0"/>
          </a:xfrm>
          <a:prstGeom prst="straightConnector1">
            <a:avLst/>
          </a:prstGeom>
          <a:noFill/>
          <a:ln w="9525" cap="flat" cmpd="sng">
            <a:solidFill>
              <a:srgbClr val="7F7F7F"/>
            </a:solidFill>
            <a:prstDash val="solid"/>
            <a:round/>
            <a:headEnd type="none" w="sm" len="sm"/>
            <a:tailEnd type="none" w="sm" len="sm"/>
          </a:ln>
        </p:spPr>
      </p:cxnSp>
      <p:sp>
        <p:nvSpPr>
          <p:cNvPr id="357" name="Google Shape;357;p9"/>
          <p:cNvSpPr/>
          <p:nvPr/>
        </p:nvSpPr>
        <p:spPr>
          <a:xfrm>
            <a:off x="0" y="0"/>
            <a:ext cx="9144000" cy="367814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8" name="Google Shape;358;p9"/>
          <p:cNvSpPr/>
          <p:nvPr/>
        </p:nvSpPr>
        <p:spPr>
          <a:xfrm>
            <a:off x="1130" y="3714750"/>
            <a:ext cx="9141714" cy="142875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9"/>
          <p:cNvSpPr txBox="1">
            <a:spLocks noGrp="1"/>
          </p:cNvSpPr>
          <p:nvPr>
            <p:ph type="ctrTitle"/>
          </p:nvPr>
        </p:nvSpPr>
        <p:spPr>
          <a:xfrm>
            <a:off x="798897" y="3840480"/>
            <a:ext cx="7543800" cy="617220"/>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SzPts val="4800"/>
              <a:buFont typeface="Calibri"/>
              <a:buNone/>
            </a:pPr>
            <a:r>
              <a:rPr lang="en-US" sz="3500">
                <a:latin typeface="Cabin"/>
                <a:ea typeface="Cabin"/>
                <a:cs typeface="Cabin"/>
                <a:sym typeface="Cabin"/>
              </a:rPr>
              <a:t>Evidence-Based Evaluation</a:t>
            </a:r>
            <a:endParaRPr sz="3500">
              <a:latin typeface="Cabin"/>
              <a:ea typeface="Cabin"/>
              <a:cs typeface="Cabin"/>
              <a:sym typeface="Cabin"/>
            </a:endParaRPr>
          </a:p>
        </p:txBody>
      </p:sp>
      <p:sp>
        <p:nvSpPr>
          <p:cNvPr id="360" name="Google Shape;360;p9"/>
          <p:cNvSpPr txBox="1">
            <a:spLocks noGrp="1"/>
          </p:cNvSpPr>
          <p:nvPr>
            <p:ph type="subTitle" idx="1"/>
          </p:nvPr>
        </p:nvSpPr>
        <p:spPr>
          <a:xfrm>
            <a:off x="798909" y="4457700"/>
            <a:ext cx="7543800" cy="40763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200"/>
              </a:spcBef>
              <a:spcAft>
                <a:spcPts val="200"/>
              </a:spcAft>
              <a:buClr>
                <a:schemeClr val="accent1"/>
              </a:buClr>
              <a:buSzPts val="1000"/>
              <a:buNone/>
            </a:pPr>
            <a:r>
              <a:rPr lang="en-US" sz="2500" b="1" cap="none">
                <a:latin typeface="Cabin"/>
                <a:ea typeface="Cabin"/>
                <a:cs typeface="Cabin"/>
                <a:sym typeface="Cabin"/>
              </a:rPr>
              <a:t>THE RIME METHOD</a:t>
            </a:r>
            <a:endParaRPr sz="2500" b="1">
              <a:latin typeface="Cabin"/>
              <a:ea typeface="Cabin"/>
              <a:cs typeface="Cabin"/>
              <a:sym typeface="Cabin"/>
            </a:endParaRPr>
          </a:p>
        </p:txBody>
      </p:sp>
      <p:pic>
        <p:nvPicPr>
          <p:cNvPr id="361" name="Google Shape;361;p9"/>
          <p:cNvPicPr preferRelativeResize="0"/>
          <p:nvPr/>
        </p:nvPicPr>
        <p:blipFill rotWithShape="1">
          <a:blip r:embed="rId3">
            <a:alphaModFix/>
          </a:blip>
          <a:srcRect l="14431" r="2925"/>
          <a:stretch/>
        </p:blipFill>
        <p:spPr>
          <a:xfrm>
            <a:off x="2707600" y="163650"/>
            <a:ext cx="3802926" cy="3451227"/>
          </a:xfrm>
          <a:prstGeom prst="rect">
            <a:avLst/>
          </a:prstGeom>
          <a:noFill/>
          <a:ln>
            <a:noFill/>
          </a:ln>
        </p:spPr>
      </p:pic>
      <p:sp>
        <p:nvSpPr>
          <p:cNvPr id="362" name="Google Shape;362;p9"/>
          <p:cNvSpPr/>
          <p:nvPr/>
        </p:nvSpPr>
        <p:spPr>
          <a:xfrm>
            <a:off x="1130" y="3679632"/>
            <a:ext cx="9141714" cy="4800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500"/>
                                  </p:stCondLst>
                                  <p:childTnLst>
                                    <p:set>
                                      <p:cBhvr>
                                        <p:cTn id="6" dur="1" fill="hold">
                                          <p:stCondLst>
                                            <p:cond delay="0"/>
                                          </p:stCondLst>
                                        </p:cTn>
                                        <p:tgtEl>
                                          <p:spTgt spid="360">
                                            <p:txEl>
                                              <p:pRg st="0" end="0"/>
                                            </p:txEl>
                                          </p:spTgt>
                                        </p:tgtEl>
                                        <p:attrNameLst>
                                          <p:attrName>style.visibility</p:attrName>
                                        </p:attrNameLst>
                                      </p:cBhvr>
                                      <p:to>
                                        <p:strVal val="visible"/>
                                      </p:to>
                                    </p:set>
                                    <p:animEffect transition="in" filter="fade">
                                      <p:cBhvr>
                                        <p:cTn id="7" dur="700"/>
                                        <p:tgtEl>
                                          <p:spTgt spid="360">
                                            <p:txEl>
                                              <p:pRg st="0" end="0"/>
                                            </p:txEl>
                                          </p:spTgt>
                                        </p:tgtEl>
                                      </p:cBhvr>
                                    </p:animEffect>
                                  </p:childTnLst>
                                </p:cTn>
                              </p:par>
                              <p:par>
                                <p:cTn id="8" presetID="10" presetClass="entr" presetSubtype="0" fill="hold" nodeType="withEffect">
                                  <p:stCondLst>
                                    <p:cond delay="1000"/>
                                  </p:stCondLst>
                                  <p:childTnLst>
                                    <p:set>
                                      <p:cBhvr>
                                        <p:cTn id="9" dur="1" fill="hold">
                                          <p:stCondLst>
                                            <p:cond delay="0"/>
                                          </p:stCondLst>
                                        </p:cTn>
                                        <p:tgtEl>
                                          <p:spTgt spid="359"/>
                                        </p:tgtEl>
                                        <p:attrNameLst>
                                          <p:attrName>style.visibility</p:attrName>
                                        </p:attrNameLst>
                                      </p:cBhvr>
                                      <p:to>
                                        <p:strVal val="visible"/>
                                      </p:to>
                                    </p:set>
                                    <p:animEffect transition="in" filter="fade">
                                      <p:cBhvr>
                                        <p:cTn id="10" dur="700"/>
                                        <p:tgtEl>
                                          <p:spTgt spid="3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6"/>
        <p:cNvGrpSpPr/>
        <p:nvPr/>
      </p:nvGrpSpPr>
      <p:grpSpPr>
        <a:xfrm>
          <a:off x="0" y="0"/>
          <a:ext cx="0" cy="0"/>
          <a:chOff x="0" y="0"/>
          <a:chExt cx="0" cy="0"/>
        </a:xfrm>
      </p:grpSpPr>
      <p:sp>
        <p:nvSpPr>
          <p:cNvPr id="367" name="Google Shape;367;p10"/>
          <p:cNvSpPr/>
          <p:nvPr/>
        </p:nvSpPr>
        <p:spPr>
          <a:xfrm>
            <a:off x="2381" y="4800600"/>
            <a:ext cx="9141619" cy="3429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0"/>
          <p:cNvSpPr/>
          <p:nvPr/>
        </p:nvSpPr>
        <p:spPr>
          <a:xfrm>
            <a:off x="11" y="4750737"/>
            <a:ext cx="9141619" cy="4800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69" name="Google Shape;369;p10"/>
          <p:cNvCxnSpPr/>
          <p:nvPr/>
        </p:nvCxnSpPr>
        <p:spPr>
          <a:xfrm>
            <a:off x="905743" y="3257550"/>
            <a:ext cx="7406640" cy="0"/>
          </a:xfrm>
          <a:prstGeom prst="straightConnector1">
            <a:avLst/>
          </a:prstGeom>
          <a:noFill/>
          <a:ln w="9525" cap="flat" cmpd="sng">
            <a:solidFill>
              <a:srgbClr val="7F7F7F"/>
            </a:solidFill>
            <a:prstDash val="solid"/>
            <a:round/>
            <a:headEnd type="none" w="sm" len="sm"/>
            <a:tailEnd type="none" w="sm" len="sm"/>
          </a:ln>
        </p:spPr>
      </p:cxnSp>
      <p:sp>
        <p:nvSpPr>
          <p:cNvPr id="370" name="Google Shape;370;p10"/>
          <p:cNvSpPr/>
          <p:nvPr/>
        </p:nvSpPr>
        <p:spPr>
          <a:xfrm>
            <a:off x="0" y="0"/>
            <a:ext cx="9144000" cy="475073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1" name="Google Shape;371;p10"/>
          <p:cNvSpPr txBox="1">
            <a:spLocks noGrp="1"/>
          </p:cNvSpPr>
          <p:nvPr>
            <p:ph type="title"/>
          </p:nvPr>
        </p:nvSpPr>
        <p:spPr>
          <a:xfrm>
            <a:off x="6105825" y="645150"/>
            <a:ext cx="2551500" cy="2456400"/>
          </a:xfrm>
          <a:prstGeom prst="rect">
            <a:avLst/>
          </a:prstGeom>
          <a:noFill/>
          <a:ln>
            <a:noFill/>
          </a:ln>
        </p:spPr>
        <p:txBody>
          <a:bodyPr spcFirstLastPara="1" wrap="square" lIns="91425" tIns="45700" rIns="91425" bIns="45700" anchor="b" anchorCtr="0">
            <a:noAutofit/>
          </a:bodyPr>
          <a:lstStyle/>
          <a:p>
            <a:pPr marL="0" lvl="0" indent="0" algn="l" rtl="0">
              <a:lnSpc>
                <a:spcPct val="85000"/>
              </a:lnSpc>
              <a:spcBef>
                <a:spcPts val="0"/>
              </a:spcBef>
              <a:spcAft>
                <a:spcPts val="0"/>
              </a:spcAft>
              <a:buClr>
                <a:srgbClr val="262626"/>
              </a:buClr>
              <a:buSzPts val="2800"/>
              <a:buFont typeface="Calibri"/>
              <a:buNone/>
            </a:pPr>
            <a:r>
              <a:rPr lang="en-US" sz="2500" b="1">
                <a:solidFill>
                  <a:srgbClr val="262626"/>
                </a:solidFill>
              </a:rPr>
              <a:t>Learners, like plants, grow and thrive over time when given the right care. </a:t>
            </a:r>
            <a:endParaRPr sz="2500" b="1"/>
          </a:p>
        </p:txBody>
      </p:sp>
      <p:pic>
        <p:nvPicPr>
          <p:cNvPr id="372" name="Google Shape;372;p10" descr="4 Plant Growth Factors That Affect All Plants | LoveToKnow"/>
          <p:cNvPicPr preferRelativeResize="0"/>
          <p:nvPr/>
        </p:nvPicPr>
        <p:blipFill rotWithShape="1">
          <a:blip r:embed="rId3">
            <a:alphaModFix/>
          </a:blip>
          <a:srcRect/>
          <a:stretch/>
        </p:blipFill>
        <p:spPr>
          <a:xfrm>
            <a:off x="475499" y="645154"/>
            <a:ext cx="5184163" cy="3460428"/>
          </a:xfrm>
          <a:prstGeom prst="rect">
            <a:avLst/>
          </a:prstGeom>
          <a:noFill/>
          <a:ln>
            <a:noFill/>
          </a:ln>
        </p:spPr>
      </p:pic>
      <p:cxnSp>
        <p:nvCxnSpPr>
          <p:cNvPr id="373" name="Google Shape;373;p10"/>
          <p:cNvCxnSpPr/>
          <p:nvPr/>
        </p:nvCxnSpPr>
        <p:spPr>
          <a:xfrm>
            <a:off x="6156978" y="3257550"/>
            <a:ext cx="2400300" cy="0"/>
          </a:xfrm>
          <a:prstGeom prst="straightConnector1">
            <a:avLst/>
          </a:prstGeom>
          <a:noFill/>
          <a:ln w="9525" cap="flat" cmpd="sng">
            <a:solidFill>
              <a:schemeClr val="dk2">
                <a:alpha val="89803"/>
              </a:schemeClr>
            </a:solidFill>
            <a:prstDash val="solid"/>
            <a:round/>
            <a:headEnd type="none" w="sm" len="sm"/>
            <a:tailEnd type="none" w="sm" len="sm"/>
          </a:ln>
        </p:spPr>
      </p:cxnSp>
      <p:sp>
        <p:nvSpPr>
          <p:cNvPr id="374" name="Google Shape;374;p10"/>
          <p:cNvSpPr/>
          <p:nvPr/>
        </p:nvSpPr>
        <p:spPr>
          <a:xfrm>
            <a:off x="11" y="4750737"/>
            <a:ext cx="9143989" cy="49863"/>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0"/>
          <p:cNvSpPr/>
          <p:nvPr/>
        </p:nvSpPr>
        <p:spPr>
          <a:xfrm>
            <a:off x="0" y="4800600"/>
            <a:ext cx="9144000" cy="3429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9"/>
        <p:cNvGrpSpPr/>
        <p:nvPr/>
      </p:nvGrpSpPr>
      <p:grpSpPr>
        <a:xfrm>
          <a:off x="0" y="0"/>
          <a:ext cx="0" cy="0"/>
          <a:chOff x="0" y="0"/>
          <a:chExt cx="0" cy="0"/>
        </a:xfrm>
      </p:grpSpPr>
      <p:sp>
        <p:nvSpPr>
          <p:cNvPr id="380" name="Google Shape;380;p11"/>
          <p:cNvSpPr/>
          <p:nvPr/>
        </p:nvSpPr>
        <p:spPr>
          <a:xfrm>
            <a:off x="2381" y="4800600"/>
            <a:ext cx="9141619" cy="3429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1"/>
          <p:cNvSpPr/>
          <p:nvPr/>
        </p:nvSpPr>
        <p:spPr>
          <a:xfrm>
            <a:off x="11" y="4750737"/>
            <a:ext cx="9141619" cy="4800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82" name="Google Shape;382;p11"/>
          <p:cNvCxnSpPr/>
          <p:nvPr/>
        </p:nvCxnSpPr>
        <p:spPr>
          <a:xfrm>
            <a:off x="905743" y="3257550"/>
            <a:ext cx="7406640" cy="0"/>
          </a:xfrm>
          <a:prstGeom prst="straightConnector1">
            <a:avLst/>
          </a:prstGeom>
          <a:noFill/>
          <a:ln w="9525" cap="flat" cmpd="sng">
            <a:solidFill>
              <a:srgbClr val="7F7F7F"/>
            </a:solidFill>
            <a:prstDash val="solid"/>
            <a:round/>
            <a:headEnd type="none" w="sm" len="sm"/>
            <a:tailEnd type="none" w="sm" len="sm"/>
          </a:ln>
        </p:spPr>
      </p:cxnSp>
      <p:sp>
        <p:nvSpPr>
          <p:cNvPr id="383" name="Google Shape;383;p11"/>
          <p:cNvSpPr/>
          <p:nvPr/>
        </p:nvSpPr>
        <p:spPr>
          <a:xfrm>
            <a:off x="0" y="0"/>
            <a:ext cx="9144000" cy="475073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84" name="Google Shape;384;p11"/>
          <p:cNvSpPr txBox="1">
            <a:spLocks noGrp="1"/>
          </p:cNvSpPr>
          <p:nvPr>
            <p:ph type="title"/>
          </p:nvPr>
        </p:nvSpPr>
        <p:spPr>
          <a:xfrm>
            <a:off x="6105825" y="1330400"/>
            <a:ext cx="2551500" cy="18579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85000"/>
              </a:lnSpc>
              <a:spcBef>
                <a:spcPts val="0"/>
              </a:spcBef>
              <a:spcAft>
                <a:spcPts val="0"/>
              </a:spcAft>
              <a:buClr>
                <a:srgbClr val="262626"/>
              </a:buClr>
              <a:buSzPct val="103333"/>
              <a:buFont typeface="Calibri"/>
              <a:buNone/>
            </a:pPr>
            <a:r>
              <a:rPr lang="en-US" sz="3000" b="1">
                <a:solidFill>
                  <a:srgbClr val="262626"/>
                </a:solidFill>
              </a:rPr>
              <a:t>RIME is a developmental framework for clinical teaching and evaluation.</a:t>
            </a:r>
            <a:endParaRPr sz="3500" b="1"/>
          </a:p>
        </p:txBody>
      </p:sp>
      <p:pic>
        <p:nvPicPr>
          <p:cNvPr id="385" name="Google Shape;385;p11"/>
          <p:cNvPicPr preferRelativeResize="0"/>
          <p:nvPr/>
        </p:nvPicPr>
        <p:blipFill rotWithShape="1">
          <a:blip r:embed="rId3">
            <a:alphaModFix/>
          </a:blip>
          <a:srcRect t="3965" b="18879"/>
          <a:stretch/>
        </p:blipFill>
        <p:spPr>
          <a:xfrm>
            <a:off x="475499" y="1330396"/>
            <a:ext cx="5184163" cy="2089944"/>
          </a:xfrm>
          <a:prstGeom prst="rect">
            <a:avLst/>
          </a:prstGeom>
          <a:noFill/>
          <a:ln>
            <a:noFill/>
          </a:ln>
        </p:spPr>
      </p:pic>
      <p:cxnSp>
        <p:nvCxnSpPr>
          <p:cNvPr id="386" name="Google Shape;386;p11"/>
          <p:cNvCxnSpPr/>
          <p:nvPr/>
        </p:nvCxnSpPr>
        <p:spPr>
          <a:xfrm>
            <a:off x="6156978" y="3257550"/>
            <a:ext cx="2400300" cy="0"/>
          </a:xfrm>
          <a:prstGeom prst="straightConnector1">
            <a:avLst/>
          </a:prstGeom>
          <a:noFill/>
          <a:ln w="9525" cap="flat" cmpd="sng">
            <a:solidFill>
              <a:schemeClr val="dk2">
                <a:alpha val="89803"/>
              </a:schemeClr>
            </a:solidFill>
            <a:prstDash val="solid"/>
            <a:round/>
            <a:headEnd type="none" w="sm" len="sm"/>
            <a:tailEnd type="none" w="sm" len="sm"/>
          </a:ln>
        </p:spPr>
      </p:cxnSp>
      <p:sp>
        <p:nvSpPr>
          <p:cNvPr id="387" name="Google Shape;387;p11"/>
          <p:cNvSpPr/>
          <p:nvPr/>
        </p:nvSpPr>
        <p:spPr>
          <a:xfrm>
            <a:off x="11" y="4750737"/>
            <a:ext cx="9143989" cy="49863"/>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1"/>
          <p:cNvSpPr/>
          <p:nvPr/>
        </p:nvSpPr>
        <p:spPr>
          <a:xfrm>
            <a:off x="0" y="4800600"/>
            <a:ext cx="9144000" cy="3429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384"/>
                                        </p:tgtEl>
                                        <p:attrNameLst>
                                          <p:attrName>style.visibility</p:attrName>
                                        </p:attrNameLst>
                                      </p:cBhvr>
                                      <p:to>
                                        <p:strVal val="visible"/>
                                      </p:to>
                                    </p:set>
                                    <p:animEffect transition="in" filter="fade">
                                      <p:cBhvr>
                                        <p:cTn id="7" dur="700"/>
                                        <p:tgtEl>
                                          <p:spTgt spid="3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92"/>
        <p:cNvGrpSpPr/>
        <p:nvPr/>
      </p:nvGrpSpPr>
      <p:grpSpPr>
        <a:xfrm>
          <a:off x="0" y="0"/>
          <a:ext cx="0" cy="0"/>
          <a:chOff x="0" y="0"/>
          <a:chExt cx="0" cy="0"/>
        </a:xfrm>
      </p:grpSpPr>
      <p:sp>
        <p:nvSpPr>
          <p:cNvPr id="393" name="Google Shape;393;p12"/>
          <p:cNvSpPr/>
          <p:nvPr/>
        </p:nvSpPr>
        <p:spPr>
          <a:xfrm>
            <a:off x="2381" y="4800600"/>
            <a:ext cx="9141619" cy="3429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2"/>
          <p:cNvSpPr/>
          <p:nvPr/>
        </p:nvSpPr>
        <p:spPr>
          <a:xfrm>
            <a:off x="11" y="4750737"/>
            <a:ext cx="9141619" cy="4800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95" name="Google Shape;395;p12"/>
          <p:cNvCxnSpPr/>
          <p:nvPr/>
        </p:nvCxnSpPr>
        <p:spPr>
          <a:xfrm>
            <a:off x="905743" y="3257550"/>
            <a:ext cx="7406640" cy="0"/>
          </a:xfrm>
          <a:prstGeom prst="straightConnector1">
            <a:avLst/>
          </a:prstGeom>
          <a:noFill/>
          <a:ln w="9525" cap="flat" cmpd="sng">
            <a:solidFill>
              <a:srgbClr val="7F7F7F"/>
            </a:solidFill>
            <a:prstDash val="solid"/>
            <a:round/>
            <a:headEnd type="none" w="sm" len="sm"/>
            <a:tailEnd type="none" w="sm" len="sm"/>
          </a:ln>
        </p:spPr>
      </p:cxnSp>
      <p:sp>
        <p:nvSpPr>
          <p:cNvPr id="396" name="Google Shape;396;p12"/>
          <p:cNvSpPr/>
          <p:nvPr/>
        </p:nvSpPr>
        <p:spPr>
          <a:xfrm>
            <a:off x="0" y="0"/>
            <a:ext cx="9144000" cy="475073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7" name="Google Shape;397;p12"/>
          <p:cNvSpPr txBox="1">
            <a:spLocks noGrp="1"/>
          </p:cNvSpPr>
          <p:nvPr>
            <p:ph type="title"/>
          </p:nvPr>
        </p:nvSpPr>
        <p:spPr>
          <a:xfrm>
            <a:off x="6105832" y="479322"/>
            <a:ext cx="2551500" cy="2764500"/>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262626"/>
              </a:buClr>
              <a:buSzPts val="3100"/>
              <a:buFont typeface="Calibri"/>
              <a:buNone/>
            </a:pPr>
            <a:r>
              <a:rPr lang="en-US" sz="3000" b="1">
                <a:solidFill>
                  <a:srgbClr val="9E5636"/>
                </a:solidFill>
              </a:rPr>
              <a:t>Reporters </a:t>
            </a:r>
            <a:r>
              <a:rPr lang="en-US" sz="2500" b="1">
                <a:solidFill>
                  <a:srgbClr val="262626"/>
                </a:solidFill>
              </a:rPr>
              <a:t>gather, communicate, distinguish, and focus on central issues.</a:t>
            </a:r>
            <a:endParaRPr sz="2500" b="1"/>
          </a:p>
        </p:txBody>
      </p:sp>
      <p:cxnSp>
        <p:nvCxnSpPr>
          <p:cNvPr id="398" name="Google Shape;398;p12"/>
          <p:cNvCxnSpPr/>
          <p:nvPr/>
        </p:nvCxnSpPr>
        <p:spPr>
          <a:xfrm>
            <a:off x="6156978" y="3257550"/>
            <a:ext cx="2400300" cy="0"/>
          </a:xfrm>
          <a:prstGeom prst="straightConnector1">
            <a:avLst/>
          </a:prstGeom>
          <a:noFill/>
          <a:ln w="9525" cap="flat" cmpd="sng">
            <a:solidFill>
              <a:schemeClr val="dk2">
                <a:alpha val="89803"/>
              </a:schemeClr>
            </a:solidFill>
            <a:prstDash val="solid"/>
            <a:round/>
            <a:headEnd type="none" w="sm" len="sm"/>
            <a:tailEnd type="none" w="sm" len="sm"/>
          </a:ln>
        </p:spPr>
      </p:cxnSp>
      <p:sp>
        <p:nvSpPr>
          <p:cNvPr id="399" name="Google Shape;399;p12"/>
          <p:cNvSpPr/>
          <p:nvPr/>
        </p:nvSpPr>
        <p:spPr>
          <a:xfrm>
            <a:off x="11" y="4750737"/>
            <a:ext cx="9143989" cy="49863"/>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2"/>
          <p:cNvSpPr/>
          <p:nvPr/>
        </p:nvSpPr>
        <p:spPr>
          <a:xfrm>
            <a:off x="0" y="4800600"/>
            <a:ext cx="9144000" cy="3429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01" name="Google Shape;401;p12"/>
          <p:cNvPicPr preferRelativeResize="0"/>
          <p:nvPr/>
        </p:nvPicPr>
        <p:blipFill>
          <a:blip r:embed="rId3">
            <a:alphaModFix/>
          </a:blip>
          <a:stretch>
            <a:fillRect/>
          </a:stretch>
        </p:blipFill>
        <p:spPr>
          <a:xfrm>
            <a:off x="541225" y="756875"/>
            <a:ext cx="5394975" cy="323698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pic>
        <p:nvPicPr>
          <p:cNvPr id="406" name="Google Shape;406;g1c422893396_0_2664"/>
          <p:cNvPicPr preferRelativeResize="0"/>
          <p:nvPr/>
        </p:nvPicPr>
        <p:blipFill rotWithShape="1">
          <a:blip r:embed="rId3">
            <a:alphaModFix/>
          </a:blip>
          <a:srcRect l="5555" r="5555"/>
          <a:stretch/>
        </p:blipFill>
        <p:spPr>
          <a:xfrm>
            <a:off x="306850" y="316743"/>
            <a:ext cx="6020400" cy="4515300"/>
          </a:xfrm>
          <a:prstGeom prst="rect">
            <a:avLst/>
          </a:prstGeom>
          <a:noFill/>
          <a:ln w="9525" cap="flat" cmpd="sng">
            <a:solidFill>
              <a:srgbClr val="D9D9D9"/>
            </a:solidFill>
            <a:prstDash val="solid"/>
            <a:round/>
            <a:headEnd type="none" w="sm" len="sm"/>
            <a:tailEnd type="none" w="sm" len="sm"/>
          </a:ln>
        </p:spPr>
      </p:pic>
      <p:pic>
        <p:nvPicPr>
          <p:cNvPr id="407" name="Google Shape;407;g1c422893396_0_2664"/>
          <p:cNvPicPr preferRelativeResize="0"/>
          <p:nvPr/>
        </p:nvPicPr>
        <p:blipFill>
          <a:blip r:embed="rId4">
            <a:alphaModFix/>
          </a:blip>
          <a:stretch>
            <a:fillRect/>
          </a:stretch>
        </p:blipFill>
        <p:spPr>
          <a:xfrm>
            <a:off x="6479650" y="316750"/>
            <a:ext cx="2511950" cy="442391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11"/>
        <p:cNvGrpSpPr/>
        <p:nvPr/>
      </p:nvGrpSpPr>
      <p:grpSpPr>
        <a:xfrm>
          <a:off x="0" y="0"/>
          <a:ext cx="0" cy="0"/>
          <a:chOff x="0" y="0"/>
          <a:chExt cx="0" cy="0"/>
        </a:xfrm>
      </p:grpSpPr>
      <p:sp>
        <p:nvSpPr>
          <p:cNvPr id="412" name="Google Shape;412;p13"/>
          <p:cNvSpPr/>
          <p:nvPr/>
        </p:nvSpPr>
        <p:spPr>
          <a:xfrm>
            <a:off x="2381" y="4800600"/>
            <a:ext cx="9141619" cy="3429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13"/>
          <p:cNvSpPr/>
          <p:nvPr/>
        </p:nvSpPr>
        <p:spPr>
          <a:xfrm>
            <a:off x="11" y="4750737"/>
            <a:ext cx="9141619" cy="4800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14" name="Google Shape;414;p13"/>
          <p:cNvCxnSpPr/>
          <p:nvPr/>
        </p:nvCxnSpPr>
        <p:spPr>
          <a:xfrm>
            <a:off x="905743" y="3257550"/>
            <a:ext cx="7406640" cy="0"/>
          </a:xfrm>
          <a:prstGeom prst="straightConnector1">
            <a:avLst/>
          </a:prstGeom>
          <a:noFill/>
          <a:ln w="9525" cap="flat" cmpd="sng">
            <a:solidFill>
              <a:srgbClr val="7F7F7F"/>
            </a:solidFill>
            <a:prstDash val="solid"/>
            <a:round/>
            <a:headEnd type="none" w="sm" len="sm"/>
            <a:tailEnd type="none" w="sm" len="sm"/>
          </a:ln>
        </p:spPr>
      </p:cxnSp>
      <p:sp>
        <p:nvSpPr>
          <p:cNvPr id="415" name="Google Shape;415;p13"/>
          <p:cNvSpPr/>
          <p:nvPr/>
        </p:nvSpPr>
        <p:spPr>
          <a:xfrm>
            <a:off x="0" y="0"/>
            <a:ext cx="9144000" cy="475073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16" name="Google Shape;416;p13"/>
          <p:cNvSpPr txBox="1">
            <a:spLocks noGrp="1"/>
          </p:cNvSpPr>
          <p:nvPr>
            <p:ph type="title"/>
          </p:nvPr>
        </p:nvSpPr>
        <p:spPr>
          <a:xfrm>
            <a:off x="6105825" y="479325"/>
            <a:ext cx="2551500" cy="2679900"/>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262626"/>
              </a:buClr>
              <a:buSzPts val="3500"/>
              <a:buFont typeface="Calibri"/>
              <a:buNone/>
            </a:pPr>
            <a:r>
              <a:rPr lang="en-US" sz="3000" b="1">
                <a:solidFill>
                  <a:srgbClr val="9E5636"/>
                </a:solidFill>
              </a:rPr>
              <a:t>Interpreters</a:t>
            </a:r>
            <a:r>
              <a:rPr lang="en-US" sz="2500" b="1">
                <a:solidFill>
                  <a:srgbClr val="262626"/>
                </a:solidFill>
              </a:rPr>
              <a:t> analyze data and develop a DDx with rationale.</a:t>
            </a:r>
            <a:endParaRPr sz="2500" b="1"/>
          </a:p>
        </p:txBody>
      </p:sp>
      <p:pic>
        <p:nvPicPr>
          <p:cNvPr id="417" name="Google Shape;417;p13" descr="Equity Through Language Access: Best Practices for Collaborating with  Interpreters | Colorín Colorado"/>
          <p:cNvPicPr preferRelativeResize="0"/>
          <p:nvPr/>
        </p:nvPicPr>
        <p:blipFill rotWithShape="1">
          <a:blip r:embed="rId3">
            <a:alphaModFix/>
          </a:blip>
          <a:srcRect t="5277" b="27533"/>
          <a:stretch/>
        </p:blipFill>
        <p:spPr>
          <a:xfrm>
            <a:off x="475499" y="1330397"/>
            <a:ext cx="5184163" cy="2089942"/>
          </a:xfrm>
          <a:prstGeom prst="rect">
            <a:avLst/>
          </a:prstGeom>
          <a:noFill/>
          <a:ln>
            <a:noFill/>
          </a:ln>
        </p:spPr>
      </p:pic>
      <p:cxnSp>
        <p:nvCxnSpPr>
          <p:cNvPr id="418" name="Google Shape;418;p13"/>
          <p:cNvCxnSpPr/>
          <p:nvPr/>
        </p:nvCxnSpPr>
        <p:spPr>
          <a:xfrm>
            <a:off x="6156978" y="3257550"/>
            <a:ext cx="2400300" cy="0"/>
          </a:xfrm>
          <a:prstGeom prst="straightConnector1">
            <a:avLst/>
          </a:prstGeom>
          <a:noFill/>
          <a:ln w="9525" cap="flat" cmpd="sng">
            <a:solidFill>
              <a:schemeClr val="dk2">
                <a:alpha val="89803"/>
              </a:schemeClr>
            </a:solidFill>
            <a:prstDash val="solid"/>
            <a:round/>
            <a:headEnd type="none" w="sm" len="sm"/>
            <a:tailEnd type="none" w="sm" len="sm"/>
          </a:ln>
        </p:spPr>
      </p:cxnSp>
      <p:sp>
        <p:nvSpPr>
          <p:cNvPr id="419" name="Google Shape;419;p13"/>
          <p:cNvSpPr/>
          <p:nvPr/>
        </p:nvSpPr>
        <p:spPr>
          <a:xfrm>
            <a:off x="11" y="4750737"/>
            <a:ext cx="9143989" cy="49863"/>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3"/>
          <p:cNvSpPr/>
          <p:nvPr/>
        </p:nvSpPr>
        <p:spPr>
          <a:xfrm>
            <a:off x="0" y="4800600"/>
            <a:ext cx="9144000" cy="3429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416"/>
                                        </p:tgtEl>
                                        <p:attrNameLst>
                                          <p:attrName>style.visibility</p:attrName>
                                        </p:attrNameLst>
                                      </p:cBhvr>
                                      <p:to>
                                        <p:strVal val="visible"/>
                                      </p:to>
                                    </p:set>
                                    <p:animEffect transition="in" filter="fade">
                                      <p:cBhvr>
                                        <p:cTn id="7" dur="700"/>
                                        <p:tgtEl>
                                          <p:spTgt spid="4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pic>
        <p:nvPicPr>
          <p:cNvPr id="425" name="Google Shape;425;g1c422893396_0_2885"/>
          <p:cNvPicPr preferRelativeResize="0"/>
          <p:nvPr/>
        </p:nvPicPr>
        <p:blipFill rotWithShape="1">
          <a:blip r:embed="rId3">
            <a:alphaModFix/>
          </a:blip>
          <a:srcRect/>
          <a:stretch/>
        </p:blipFill>
        <p:spPr>
          <a:xfrm>
            <a:off x="1561800" y="314093"/>
            <a:ext cx="6020401" cy="4515301"/>
          </a:xfrm>
          <a:prstGeom prst="rect">
            <a:avLst/>
          </a:prstGeom>
          <a:noFill/>
          <a:ln w="9525" cap="flat" cmpd="sng">
            <a:solidFill>
              <a:srgbClr val="D9D9D9"/>
            </a:solidFill>
            <a:prstDash val="solid"/>
            <a:round/>
            <a:headEnd type="none" w="sm" len="sm"/>
            <a:tailEnd type="none" w="sm" len="sm"/>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29"/>
        <p:cNvGrpSpPr/>
        <p:nvPr/>
      </p:nvGrpSpPr>
      <p:grpSpPr>
        <a:xfrm>
          <a:off x="0" y="0"/>
          <a:ext cx="0" cy="0"/>
          <a:chOff x="0" y="0"/>
          <a:chExt cx="0" cy="0"/>
        </a:xfrm>
      </p:grpSpPr>
      <p:sp>
        <p:nvSpPr>
          <p:cNvPr id="430" name="Google Shape;430;p14"/>
          <p:cNvSpPr/>
          <p:nvPr/>
        </p:nvSpPr>
        <p:spPr>
          <a:xfrm>
            <a:off x="2381" y="4800600"/>
            <a:ext cx="9141619" cy="3429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4"/>
          <p:cNvSpPr/>
          <p:nvPr/>
        </p:nvSpPr>
        <p:spPr>
          <a:xfrm>
            <a:off x="11" y="4750737"/>
            <a:ext cx="9141619" cy="4800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32" name="Google Shape;432;p14"/>
          <p:cNvCxnSpPr/>
          <p:nvPr/>
        </p:nvCxnSpPr>
        <p:spPr>
          <a:xfrm>
            <a:off x="905743" y="3257550"/>
            <a:ext cx="7406640" cy="0"/>
          </a:xfrm>
          <a:prstGeom prst="straightConnector1">
            <a:avLst/>
          </a:prstGeom>
          <a:noFill/>
          <a:ln w="9525" cap="flat" cmpd="sng">
            <a:solidFill>
              <a:srgbClr val="7F7F7F"/>
            </a:solidFill>
            <a:prstDash val="solid"/>
            <a:round/>
            <a:headEnd type="none" w="sm" len="sm"/>
            <a:tailEnd type="none" w="sm" len="sm"/>
          </a:ln>
        </p:spPr>
      </p:cxnSp>
      <p:sp>
        <p:nvSpPr>
          <p:cNvPr id="433" name="Google Shape;433;p14"/>
          <p:cNvSpPr/>
          <p:nvPr/>
        </p:nvSpPr>
        <p:spPr>
          <a:xfrm>
            <a:off x="0" y="0"/>
            <a:ext cx="9144000" cy="475073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4" name="Google Shape;434;p14"/>
          <p:cNvSpPr txBox="1">
            <a:spLocks noGrp="1"/>
          </p:cNvSpPr>
          <p:nvPr>
            <p:ph type="title"/>
          </p:nvPr>
        </p:nvSpPr>
        <p:spPr>
          <a:xfrm>
            <a:off x="6105825" y="479325"/>
            <a:ext cx="2551500" cy="2689500"/>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262626"/>
              </a:buClr>
              <a:buSzPts val="2800"/>
              <a:buFont typeface="Calibri"/>
              <a:buNone/>
            </a:pPr>
            <a:r>
              <a:rPr lang="en-US" sz="3000" b="1">
                <a:solidFill>
                  <a:srgbClr val="9E5636"/>
                </a:solidFill>
              </a:rPr>
              <a:t>Managers</a:t>
            </a:r>
            <a:r>
              <a:rPr lang="en-US" sz="2500" b="1">
                <a:solidFill>
                  <a:srgbClr val="262626"/>
                </a:solidFill>
              </a:rPr>
              <a:t> develop and refine plans, decide, and individualize.</a:t>
            </a:r>
            <a:endParaRPr sz="2500" b="1"/>
          </a:p>
        </p:txBody>
      </p:sp>
      <p:pic>
        <p:nvPicPr>
          <p:cNvPr id="435" name="Google Shape;435;p14" descr="Three Steps to Manager-led Employee Engagement – The Social Workplace"/>
          <p:cNvPicPr preferRelativeResize="0"/>
          <p:nvPr/>
        </p:nvPicPr>
        <p:blipFill rotWithShape="1">
          <a:blip r:embed="rId3">
            <a:alphaModFix/>
          </a:blip>
          <a:srcRect l="3811" r="5650" b="2"/>
          <a:stretch/>
        </p:blipFill>
        <p:spPr>
          <a:xfrm>
            <a:off x="585874" y="1330403"/>
            <a:ext cx="5184163" cy="2089930"/>
          </a:xfrm>
          <a:prstGeom prst="rect">
            <a:avLst/>
          </a:prstGeom>
          <a:noFill/>
          <a:ln>
            <a:noFill/>
          </a:ln>
        </p:spPr>
      </p:pic>
      <p:cxnSp>
        <p:nvCxnSpPr>
          <p:cNvPr id="436" name="Google Shape;436;p14"/>
          <p:cNvCxnSpPr/>
          <p:nvPr/>
        </p:nvCxnSpPr>
        <p:spPr>
          <a:xfrm>
            <a:off x="6156978" y="3257550"/>
            <a:ext cx="2400300" cy="0"/>
          </a:xfrm>
          <a:prstGeom prst="straightConnector1">
            <a:avLst/>
          </a:prstGeom>
          <a:noFill/>
          <a:ln w="9525" cap="flat" cmpd="sng">
            <a:solidFill>
              <a:schemeClr val="dk2">
                <a:alpha val="89803"/>
              </a:schemeClr>
            </a:solidFill>
            <a:prstDash val="solid"/>
            <a:round/>
            <a:headEnd type="none" w="sm" len="sm"/>
            <a:tailEnd type="none" w="sm" len="sm"/>
          </a:ln>
        </p:spPr>
      </p:cxnSp>
      <p:sp>
        <p:nvSpPr>
          <p:cNvPr id="437" name="Google Shape;437;p14"/>
          <p:cNvSpPr/>
          <p:nvPr/>
        </p:nvSpPr>
        <p:spPr>
          <a:xfrm>
            <a:off x="11" y="4750737"/>
            <a:ext cx="9143989" cy="49863"/>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4"/>
          <p:cNvSpPr/>
          <p:nvPr/>
        </p:nvSpPr>
        <p:spPr>
          <a:xfrm>
            <a:off x="0" y="4800600"/>
            <a:ext cx="9144000" cy="3429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434"/>
                                        </p:tgtEl>
                                        <p:attrNameLst>
                                          <p:attrName>style.visibility</p:attrName>
                                        </p:attrNameLst>
                                      </p:cBhvr>
                                      <p:to>
                                        <p:strVal val="visible"/>
                                      </p:to>
                                    </p:set>
                                    <p:animEffect transition="in" filter="fade">
                                      <p:cBhvr>
                                        <p:cTn id="7" dur="700"/>
                                        <p:tgtEl>
                                          <p:spTgt spid="4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pic>
        <p:nvPicPr>
          <p:cNvPr id="443" name="Google Shape;443;g1c422893396_0_3093"/>
          <p:cNvPicPr preferRelativeResize="0"/>
          <p:nvPr/>
        </p:nvPicPr>
        <p:blipFill>
          <a:blip r:embed="rId3">
            <a:alphaModFix/>
          </a:blip>
          <a:stretch>
            <a:fillRect/>
          </a:stretch>
        </p:blipFill>
        <p:spPr>
          <a:xfrm>
            <a:off x="376400" y="345050"/>
            <a:ext cx="6329949" cy="4178751"/>
          </a:xfrm>
          <a:prstGeom prst="rect">
            <a:avLst/>
          </a:prstGeom>
          <a:noFill/>
          <a:ln>
            <a:noFill/>
          </a:ln>
        </p:spPr>
      </p:pic>
      <p:pic>
        <p:nvPicPr>
          <p:cNvPr id="444" name="Google Shape;444;g1c422893396_0_3093"/>
          <p:cNvPicPr preferRelativeResize="0"/>
          <p:nvPr/>
        </p:nvPicPr>
        <p:blipFill>
          <a:blip r:embed="rId4">
            <a:alphaModFix/>
          </a:blip>
          <a:stretch>
            <a:fillRect/>
          </a:stretch>
        </p:blipFill>
        <p:spPr>
          <a:xfrm>
            <a:off x="6752799" y="770438"/>
            <a:ext cx="2132851" cy="332798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2"/>
        <p:cNvGrpSpPr/>
        <p:nvPr/>
      </p:nvGrpSpPr>
      <p:grpSpPr>
        <a:xfrm>
          <a:off x="0" y="0"/>
          <a:ext cx="0" cy="0"/>
          <a:chOff x="0" y="0"/>
          <a:chExt cx="0" cy="0"/>
        </a:xfrm>
      </p:grpSpPr>
      <p:sp>
        <p:nvSpPr>
          <p:cNvPr id="213" name="Google Shape;213;p2"/>
          <p:cNvSpPr/>
          <p:nvPr/>
        </p:nvSpPr>
        <p:spPr>
          <a:xfrm>
            <a:off x="0" y="4800600"/>
            <a:ext cx="9144000" cy="3429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
          <p:cNvSpPr/>
          <p:nvPr/>
        </p:nvSpPr>
        <p:spPr>
          <a:xfrm>
            <a:off x="0" y="4756452"/>
            <a:ext cx="9144000" cy="4949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15" name="Google Shape;215;p2"/>
          <p:cNvCxnSpPr/>
          <p:nvPr/>
        </p:nvCxnSpPr>
        <p:spPr>
          <a:xfrm>
            <a:off x="895149" y="1303383"/>
            <a:ext cx="7475220" cy="0"/>
          </a:xfrm>
          <a:prstGeom prst="straightConnector1">
            <a:avLst/>
          </a:prstGeom>
          <a:noFill/>
          <a:ln w="9525" cap="flat" cmpd="sng">
            <a:solidFill>
              <a:srgbClr val="7F7F7F"/>
            </a:solidFill>
            <a:prstDash val="solid"/>
            <a:round/>
            <a:headEnd type="none" w="sm" len="sm"/>
            <a:tailEnd type="none" w="sm" len="sm"/>
          </a:ln>
        </p:spPr>
      </p:cxnSp>
      <p:sp>
        <p:nvSpPr>
          <p:cNvPr id="216" name="Google Shape;216;p2"/>
          <p:cNvSpPr/>
          <p:nvPr/>
        </p:nvSpPr>
        <p:spPr>
          <a:xfrm>
            <a:off x="0" y="0"/>
            <a:ext cx="9139736" cy="514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17" name="Google Shape;217;p2"/>
          <p:cNvSpPr/>
          <p:nvPr/>
        </p:nvSpPr>
        <p:spPr>
          <a:xfrm>
            <a:off x="12" y="0"/>
            <a:ext cx="3038100" cy="5143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
          <p:cNvSpPr txBox="1">
            <a:spLocks noGrp="1"/>
          </p:cNvSpPr>
          <p:nvPr>
            <p:ph type="title"/>
          </p:nvPr>
        </p:nvSpPr>
        <p:spPr>
          <a:xfrm>
            <a:off x="369277" y="387626"/>
            <a:ext cx="2313600" cy="4329600"/>
          </a:xfrm>
          <a:prstGeom prst="rect">
            <a:avLst/>
          </a:prstGeom>
          <a:noFill/>
          <a:ln>
            <a:noFill/>
          </a:ln>
        </p:spPr>
        <p:txBody>
          <a:bodyPr spcFirstLastPara="1" wrap="square" lIns="91425" tIns="45700" rIns="91425" bIns="45700" anchor="ctr" anchorCtr="0">
            <a:normAutofit/>
          </a:bodyPr>
          <a:lstStyle/>
          <a:p>
            <a:pPr marL="0" lvl="0" indent="0" algn="ctr" rtl="0">
              <a:lnSpc>
                <a:spcPct val="85000"/>
              </a:lnSpc>
              <a:spcBef>
                <a:spcPts val="0"/>
              </a:spcBef>
              <a:spcAft>
                <a:spcPts val="0"/>
              </a:spcAft>
              <a:buClr>
                <a:srgbClr val="FFFFFF"/>
              </a:buClr>
              <a:buSzPts val="2800"/>
              <a:buFont typeface="Calibri"/>
              <a:buNone/>
            </a:pPr>
            <a:r>
              <a:rPr lang="en-US" sz="3500" b="1">
                <a:solidFill>
                  <a:srgbClr val="FFFFFF"/>
                </a:solidFill>
                <a:latin typeface="Cabin"/>
                <a:ea typeface="Cabin"/>
                <a:cs typeface="Cabin"/>
                <a:sym typeface="Cabin"/>
              </a:rPr>
              <a:t>Learning Outcomes</a:t>
            </a:r>
            <a:endParaRPr sz="3500" b="1">
              <a:latin typeface="Cabin"/>
              <a:ea typeface="Cabin"/>
              <a:cs typeface="Cabin"/>
              <a:sym typeface="Cabin"/>
            </a:endParaRPr>
          </a:p>
        </p:txBody>
      </p:sp>
      <p:sp>
        <p:nvSpPr>
          <p:cNvPr id="219" name="Google Shape;219;p2"/>
          <p:cNvSpPr/>
          <p:nvPr/>
        </p:nvSpPr>
        <p:spPr>
          <a:xfrm>
            <a:off x="3030053" y="0"/>
            <a:ext cx="48006"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0" name="Google Shape;220;p2"/>
          <p:cNvGrpSpPr/>
          <p:nvPr/>
        </p:nvGrpSpPr>
        <p:grpSpPr>
          <a:xfrm>
            <a:off x="3556397" y="481777"/>
            <a:ext cx="5098255" cy="4233523"/>
            <a:chOff x="0" y="1955"/>
            <a:chExt cx="5098255" cy="4233523"/>
          </a:xfrm>
        </p:grpSpPr>
        <p:sp>
          <p:nvSpPr>
            <p:cNvPr id="221" name="Google Shape;221;p2"/>
            <p:cNvSpPr/>
            <p:nvPr/>
          </p:nvSpPr>
          <p:spPr>
            <a:xfrm>
              <a:off x="1019651" y="1955"/>
              <a:ext cx="4078604" cy="1012804"/>
            </a:xfrm>
            <a:prstGeom prst="rect">
              <a:avLst/>
            </a:prstGeom>
            <a:solidFill>
              <a:srgbClr val="E9E7D7">
                <a:alpha val="89803"/>
              </a:srgbClr>
            </a:solidFill>
            <a:ln w="15875" cap="flat" cmpd="sng">
              <a:solidFill>
                <a:srgbClr val="E9E7D7">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
            <p:cNvSpPr txBox="1"/>
            <p:nvPr/>
          </p:nvSpPr>
          <p:spPr>
            <a:xfrm>
              <a:off x="1019651" y="1955"/>
              <a:ext cx="4078604" cy="1012804"/>
            </a:xfrm>
            <a:prstGeom prst="rect">
              <a:avLst/>
            </a:prstGeom>
            <a:noFill/>
            <a:ln>
              <a:noFill/>
            </a:ln>
          </p:spPr>
          <p:txBody>
            <a:bodyPr spcFirstLastPara="1" wrap="square" lIns="79125" tIns="257250" rIns="79125" bIns="257250" anchor="ctr" anchorCtr="0">
              <a:noAutofit/>
            </a:bodyPr>
            <a:lstStyle/>
            <a:p>
              <a:pPr marL="0" marR="0" lvl="0" indent="0" algn="l" rtl="0">
                <a:lnSpc>
                  <a:spcPct val="90000"/>
                </a:lnSpc>
                <a:spcBef>
                  <a:spcPts val="0"/>
                </a:spcBef>
                <a:spcAft>
                  <a:spcPts val="0"/>
                </a:spcAft>
                <a:buClr>
                  <a:schemeClr val="dk1"/>
                </a:buClr>
                <a:buSzPts val="1500"/>
                <a:buFont typeface="Calibri"/>
                <a:buNone/>
              </a:pPr>
              <a:r>
                <a:rPr lang="en-US" sz="2000" i="0" u="none" strike="noStrike" cap="none">
                  <a:solidFill>
                    <a:schemeClr val="dk1"/>
                  </a:solidFill>
                  <a:latin typeface="Calibri"/>
                  <a:ea typeface="Calibri"/>
                  <a:cs typeface="Calibri"/>
                  <a:sym typeface="Calibri"/>
                </a:rPr>
                <a:t>a pre-clinical orientation checklist to prepare </a:t>
              </a:r>
              <a:r>
                <a:rPr lang="en-US" sz="2000">
                  <a:solidFill>
                    <a:schemeClr val="dk1"/>
                  </a:solidFill>
                  <a:latin typeface="Calibri"/>
                  <a:ea typeface="Calibri"/>
                  <a:cs typeface="Calibri"/>
                  <a:sym typeface="Calibri"/>
                </a:rPr>
                <a:t>APRN/PA learners </a:t>
              </a:r>
              <a:r>
                <a:rPr lang="en-US" sz="2000" i="0" u="none" strike="noStrike" cap="none">
                  <a:solidFill>
                    <a:schemeClr val="dk1"/>
                  </a:solidFill>
                  <a:latin typeface="Calibri"/>
                  <a:ea typeface="Calibri"/>
                  <a:cs typeface="Calibri"/>
                  <a:sym typeface="Calibri"/>
                </a:rPr>
                <a:t>for their clinical experience</a:t>
              </a:r>
              <a:endParaRPr sz="2000">
                <a:latin typeface="Calibri"/>
                <a:ea typeface="Calibri"/>
                <a:cs typeface="Calibri"/>
                <a:sym typeface="Calibri"/>
              </a:endParaRPr>
            </a:p>
          </p:txBody>
        </p:sp>
        <p:sp>
          <p:nvSpPr>
            <p:cNvPr id="223" name="Google Shape;223;p2"/>
            <p:cNvSpPr/>
            <p:nvPr/>
          </p:nvSpPr>
          <p:spPr>
            <a:xfrm>
              <a:off x="0" y="1955"/>
              <a:ext cx="1019651" cy="1012804"/>
            </a:xfrm>
            <a:prstGeom prst="rect">
              <a:avLst/>
            </a:prstGeom>
            <a:solidFill>
              <a:schemeClr val="accent5"/>
            </a:solidFill>
            <a:ln w="158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
            <p:cNvSpPr txBox="1"/>
            <p:nvPr/>
          </p:nvSpPr>
          <p:spPr>
            <a:xfrm>
              <a:off x="0" y="1955"/>
              <a:ext cx="1019651" cy="1012804"/>
            </a:xfrm>
            <a:prstGeom prst="rect">
              <a:avLst/>
            </a:prstGeom>
            <a:noFill/>
            <a:ln>
              <a:noFill/>
            </a:ln>
          </p:spPr>
          <p:txBody>
            <a:bodyPr spcFirstLastPara="1" wrap="square" lIns="53950" tIns="100025" rIns="53950" bIns="100025" anchor="ctr" anchorCtr="0">
              <a:noAutofit/>
            </a:bodyPr>
            <a:lstStyle/>
            <a:p>
              <a:pPr marL="0" marR="0" lvl="0" indent="0" algn="ctr" rtl="0">
                <a:lnSpc>
                  <a:spcPct val="90000"/>
                </a:lnSpc>
                <a:spcBef>
                  <a:spcPts val="0"/>
                </a:spcBef>
                <a:spcAft>
                  <a:spcPts val="0"/>
                </a:spcAft>
                <a:buClr>
                  <a:schemeClr val="lt1"/>
                </a:buClr>
                <a:buSzPts val="1900"/>
                <a:buFont typeface="Calibri"/>
                <a:buNone/>
              </a:pPr>
              <a:r>
                <a:rPr lang="en-US" sz="2000" i="0" u="none" strike="noStrike" cap="none">
                  <a:solidFill>
                    <a:schemeClr val="lt1"/>
                  </a:solidFill>
                  <a:latin typeface="Calibri"/>
                  <a:ea typeface="Calibri"/>
                  <a:cs typeface="Calibri"/>
                  <a:sym typeface="Calibri"/>
                </a:rPr>
                <a:t>Use</a:t>
              </a:r>
              <a:endParaRPr sz="2000">
                <a:latin typeface="Calibri"/>
                <a:ea typeface="Calibri"/>
                <a:cs typeface="Calibri"/>
                <a:sym typeface="Calibri"/>
              </a:endParaRPr>
            </a:p>
          </p:txBody>
        </p:sp>
        <p:sp>
          <p:nvSpPr>
            <p:cNvPr id="225" name="Google Shape;225;p2"/>
            <p:cNvSpPr/>
            <p:nvPr/>
          </p:nvSpPr>
          <p:spPr>
            <a:xfrm>
              <a:off x="1019651" y="1075528"/>
              <a:ext cx="4078604" cy="1012804"/>
            </a:xfrm>
            <a:prstGeom prst="rect">
              <a:avLst/>
            </a:prstGeom>
            <a:solidFill>
              <a:srgbClr val="E3E4D7">
                <a:alpha val="89803"/>
              </a:srgbClr>
            </a:solidFill>
            <a:ln w="15875" cap="flat" cmpd="sng">
              <a:solidFill>
                <a:srgbClr val="E3E4D7">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
            <p:cNvSpPr txBox="1"/>
            <p:nvPr/>
          </p:nvSpPr>
          <p:spPr>
            <a:xfrm>
              <a:off x="1019651" y="1075528"/>
              <a:ext cx="4078604" cy="1012804"/>
            </a:xfrm>
            <a:prstGeom prst="rect">
              <a:avLst/>
            </a:prstGeom>
            <a:noFill/>
            <a:ln>
              <a:noFill/>
            </a:ln>
          </p:spPr>
          <p:txBody>
            <a:bodyPr spcFirstLastPara="1" wrap="square" lIns="79125" tIns="257250" rIns="79125" bIns="257250" anchor="ctr" anchorCtr="0">
              <a:noAutofit/>
            </a:bodyPr>
            <a:lstStyle/>
            <a:p>
              <a:pPr marL="0" marR="0" lvl="0" indent="0" algn="l" rtl="0">
                <a:lnSpc>
                  <a:spcPct val="90000"/>
                </a:lnSpc>
                <a:spcBef>
                  <a:spcPts val="0"/>
                </a:spcBef>
                <a:spcAft>
                  <a:spcPts val="0"/>
                </a:spcAft>
                <a:buClr>
                  <a:schemeClr val="dk1"/>
                </a:buClr>
                <a:buSzPts val="1500"/>
                <a:buFont typeface="Calibri"/>
                <a:buNone/>
              </a:pPr>
              <a:r>
                <a:rPr lang="en-US" sz="2000" i="0" u="none" strike="noStrike" cap="none">
                  <a:solidFill>
                    <a:schemeClr val="dk1"/>
                  </a:solidFill>
                  <a:latin typeface="Calibri"/>
                  <a:ea typeface="Calibri"/>
                  <a:cs typeface="Calibri"/>
                  <a:sym typeface="Calibri"/>
                </a:rPr>
                <a:t>the RIME framework to assess and promote </a:t>
              </a:r>
              <a:r>
                <a:rPr lang="en-US" sz="2000">
                  <a:solidFill>
                    <a:schemeClr val="dk1"/>
                  </a:solidFill>
                  <a:latin typeface="Calibri"/>
                  <a:ea typeface="Calibri"/>
                  <a:cs typeface="Calibri"/>
                  <a:sym typeface="Calibri"/>
                </a:rPr>
                <a:t>APRN/PA</a:t>
              </a:r>
              <a:r>
                <a:rPr lang="en-US" sz="2000" i="0" u="none" strike="noStrike" cap="none">
                  <a:solidFill>
                    <a:schemeClr val="dk1"/>
                  </a:solidFill>
                  <a:latin typeface="Calibri"/>
                  <a:ea typeface="Calibri"/>
                  <a:cs typeface="Calibri"/>
                  <a:sym typeface="Calibri"/>
                </a:rPr>
                <a:t> development of clinical practice skills</a:t>
              </a:r>
              <a:endParaRPr sz="2000">
                <a:latin typeface="Calibri"/>
                <a:ea typeface="Calibri"/>
                <a:cs typeface="Calibri"/>
                <a:sym typeface="Calibri"/>
              </a:endParaRPr>
            </a:p>
          </p:txBody>
        </p:sp>
        <p:sp>
          <p:nvSpPr>
            <p:cNvPr id="227" name="Google Shape;227;p2"/>
            <p:cNvSpPr/>
            <p:nvPr/>
          </p:nvSpPr>
          <p:spPr>
            <a:xfrm>
              <a:off x="0" y="1075528"/>
              <a:ext cx="1019651" cy="1012804"/>
            </a:xfrm>
            <a:prstGeom prst="rect">
              <a:avLst/>
            </a:prstGeom>
            <a:solidFill>
              <a:srgbClr val="B1B681"/>
            </a:solidFill>
            <a:ln w="15875" cap="flat" cmpd="sng">
              <a:solidFill>
                <a:srgbClr val="B1B68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
            <p:cNvSpPr txBox="1"/>
            <p:nvPr/>
          </p:nvSpPr>
          <p:spPr>
            <a:xfrm>
              <a:off x="0" y="1075528"/>
              <a:ext cx="1019651" cy="1012804"/>
            </a:xfrm>
            <a:prstGeom prst="rect">
              <a:avLst/>
            </a:prstGeom>
            <a:noFill/>
            <a:ln>
              <a:noFill/>
            </a:ln>
          </p:spPr>
          <p:txBody>
            <a:bodyPr spcFirstLastPara="1" wrap="square" lIns="53950" tIns="100025" rIns="53950" bIns="100025" anchor="ctr" anchorCtr="0">
              <a:noAutofit/>
            </a:bodyPr>
            <a:lstStyle/>
            <a:p>
              <a:pPr marL="0" lvl="0" indent="0" algn="ctr" rtl="0">
                <a:lnSpc>
                  <a:spcPct val="90000"/>
                </a:lnSpc>
                <a:spcBef>
                  <a:spcPts val="0"/>
                </a:spcBef>
                <a:spcAft>
                  <a:spcPts val="0"/>
                </a:spcAft>
                <a:buClr>
                  <a:schemeClr val="lt1"/>
                </a:buClr>
                <a:buSzPts val="1900"/>
                <a:buFont typeface="Calibri"/>
                <a:buNone/>
              </a:pPr>
              <a:r>
                <a:rPr lang="en-US" sz="2000">
                  <a:solidFill>
                    <a:schemeClr val="lt1"/>
                  </a:solidFill>
                  <a:latin typeface="Calibri"/>
                  <a:ea typeface="Calibri"/>
                  <a:cs typeface="Calibri"/>
                  <a:sym typeface="Calibri"/>
                </a:rPr>
                <a:t>Apply</a:t>
              </a:r>
              <a:endParaRPr sz="1900">
                <a:solidFill>
                  <a:schemeClr val="lt1"/>
                </a:solidFill>
                <a:latin typeface="Calibri"/>
                <a:ea typeface="Calibri"/>
                <a:cs typeface="Calibri"/>
                <a:sym typeface="Calibri"/>
              </a:endParaRPr>
            </a:p>
          </p:txBody>
        </p:sp>
        <p:sp>
          <p:nvSpPr>
            <p:cNvPr id="229" name="Google Shape;229;p2"/>
            <p:cNvSpPr/>
            <p:nvPr/>
          </p:nvSpPr>
          <p:spPr>
            <a:xfrm>
              <a:off x="1019651" y="2149101"/>
              <a:ext cx="4078604" cy="1012804"/>
            </a:xfrm>
            <a:prstGeom prst="rect">
              <a:avLst/>
            </a:prstGeom>
            <a:solidFill>
              <a:srgbClr val="DEE1D7">
                <a:alpha val="89803"/>
              </a:srgbClr>
            </a:solidFill>
            <a:ln w="15875" cap="flat" cmpd="sng">
              <a:solidFill>
                <a:srgbClr val="DEE1D7">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
            <p:cNvSpPr txBox="1"/>
            <p:nvPr/>
          </p:nvSpPr>
          <p:spPr>
            <a:xfrm>
              <a:off x="1019651" y="2149101"/>
              <a:ext cx="4078604" cy="1012804"/>
            </a:xfrm>
            <a:prstGeom prst="rect">
              <a:avLst/>
            </a:prstGeom>
            <a:noFill/>
            <a:ln>
              <a:noFill/>
            </a:ln>
          </p:spPr>
          <p:txBody>
            <a:bodyPr spcFirstLastPara="1" wrap="square" lIns="79125" tIns="257250" rIns="79125" bIns="257250" anchor="ctr" anchorCtr="0">
              <a:noAutofit/>
            </a:bodyPr>
            <a:lstStyle/>
            <a:p>
              <a:pPr marL="0" marR="0" lvl="0" indent="0" algn="l" rtl="0">
                <a:lnSpc>
                  <a:spcPct val="90000"/>
                </a:lnSpc>
                <a:spcBef>
                  <a:spcPts val="0"/>
                </a:spcBef>
                <a:spcAft>
                  <a:spcPts val="0"/>
                </a:spcAft>
                <a:buClr>
                  <a:schemeClr val="dk1"/>
                </a:buClr>
                <a:buSzPts val="1500"/>
                <a:buFont typeface="Calibri"/>
                <a:buNone/>
              </a:pPr>
              <a:r>
                <a:rPr lang="en-US" sz="2000" i="0" u="none" strike="noStrike" cap="none">
                  <a:solidFill>
                    <a:schemeClr val="dk1"/>
                  </a:solidFill>
                  <a:latin typeface="Calibri"/>
                  <a:ea typeface="Calibri"/>
                  <a:cs typeface="Calibri"/>
                  <a:sym typeface="Calibri"/>
                </a:rPr>
                <a:t>the deliberate practice model for acquisition of expertise and a feedback method </a:t>
              </a:r>
              <a:r>
                <a:rPr lang="en-US" sz="2000">
                  <a:solidFill>
                    <a:schemeClr val="dk1"/>
                  </a:solidFill>
                  <a:latin typeface="Calibri"/>
                  <a:ea typeface="Calibri"/>
                  <a:cs typeface="Calibri"/>
                  <a:sym typeface="Calibri"/>
                </a:rPr>
                <a:t>that goes with it</a:t>
              </a:r>
              <a:endParaRPr sz="2000">
                <a:latin typeface="Calibri"/>
                <a:ea typeface="Calibri"/>
                <a:cs typeface="Calibri"/>
                <a:sym typeface="Calibri"/>
              </a:endParaRPr>
            </a:p>
          </p:txBody>
        </p:sp>
        <p:sp>
          <p:nvSpPr>
            <p:cNvPr id="231" name="Google Shape;231;p2"/>
            <p:cNvSpPr/>
            <p:nvPr/>
          </p:nvSpPr>
          <p:spPr>
            <a:xfrm>
              <a:off x="0" y="2149101"/>
              <a:ext cx="1019651" cy="1012804"/>
            </a:xfrm>
            <a:prstGeom prst="rect">
              <a:avLst/>
            </a:prstGeom>
            <a:solidFill>
              <a:srgbClr val="A0AC83"/>
            </a:solidFill>
            <a:ln w="15875" cap="flat" cmpd="sng">
              <a:solidFill>
                <a:srgbClr val="A0AC8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
            <p:cNvSpPr txBox="1"/>
            <p:nvPr/>
          </p:nvSpPr>
          <p:spPr>
            <a:xfrm>
              <a:off x="0" y="2149101"/>
              <a:ext cx="1019651" cy="1012804"/>
            </a:xfrm>
            <a:prstGeom prst="rect">
              <a:avLst/>
            </a:prstGeom>
            <a:noFill/>
            <a:ln>
              <a:noFill/>
            </a:ln>
          </p:spPr>
          <p:txBody>
            <a:bodyPr spcFirstLastPara="1" wrap="square" lIns="53950" tIns="100025" rIns="53950" bIns="100025" anchor="ctr" anchorCtr="0">
              <a:noAutofit/>
            </a:bodyPr>
            <a:lstStyle/>
            <a:p>
              <a:pPr marL="0" lvl="0" indent="0" algn="ctr" rtl="0">
                <a:lnSpc>
                  <a:spcPct val="90000"/>
                </a:lnSpc>
                <a:spcBef>
                  <a:spcPts val="0"/>
                </a:spcBef>
                <a:spcAft>
                  <a:spcPts val="0"/>
                </a:spcAft>
                <a:buClr>
                  <a:schemeClr val="lt1"/>
                </a:buClr>
                <a:buSzPts val="1900"/>
                <a:buFont typeface="Calibri"/>
                <a:buNone/>
              </a:pPr>
              <a:r>
                <a:rPr lang="en-US" sz="2000">
                  <a:solidFill>
                    <a:schemeClr val="lt1"/>
                  </a:solidFill>
                  <a:latin typeface="Calibri"/>
                  <a:ea typeface="Calibri"/>
                  <a:cs typeface="Calibri"/>
                  <a:sym typeface="Calibri"/>
                </a:rPr>
                <a:t>Describe</a:t>
              </a:r>
              <a:endParaRPr/>
            </a:p>
          </p:txBody>
        </p:sp>
        <p:sp>
          <p:nvSpPr>
            <p:cNvPr id="233" name="Google Shape;233;p2"/>
            <p:cNvSpPr/>
            <p:nvPr/>
          </p:nvSpPr>
          <p:spPr>
            <a:xfrm>
              <a:off x="1019651" y="3222674"/>
              <a:ext cx="4078604" cy="1012804"/>
            </a:xfrm>
            <a:prstGeom prst="rect">
              <a:avLst/>
            </a:prstGeom>
            <a:solidFill>
              <a:srgbClr val="DADED8">
                <a:alpha val="89803"/>
              </a:srgbClr>
            </a:solidFill>
            <a:ln w="15875" cap="flat" cmpd="sng">
              <a:solidFill>
                <a:srgbClr val="DADED8">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
            <p:cNvSpPr txBox="1"/>
            <p:nvPr/>
          </p:nvSpPr>
          <p:spPr>
            <a:xfrm>
              <a:off x="1019651" y="3222674"/>
              <a:ext cx="4078604" cy="1012804"/>
            </a:xfrm>
            <a:prstGeom prst="rect">
              <a:avLst/>
            </a:prstGeom>
            <a:noFill/>
            <a:ln>
              <a:noFill/>
            </a:ln>
          </p:spPr>
          <p:txBody>
            <a:bodyPr spcFirstLastPara="1" wrap="square" lIns="79125" tIns="257250" rIns="79125" bIns="257250" anchor="ctr" anchorCtr="0">
              <a:noAutofit/>
            </a:bodyPr>
            <a:lstStyle/>
            <a:p>
              <a:pPr marL="0" marR="0" lvl="0" indent="0" algn="l" rtl="0">
                <a:lnSpc>
                  <a:spcPct val="90000"/>
                </a:lnSpc>
                <a:spcBef>
                  <a:spcPts val="0"/>
                </a:spcBef>
                <a:spcAft>
                  <a:spcPts val="0"/>
                </a:spcAft>
                <a:buClr>
                  <a:schemeClr val="dk1"/>
                </a:buClr>
                <a:buSzPts val="1500"/>
                <a:buFont typeface="Calibri"/>
                <a:buNone/>
              </a:pPr>
              <a:r>
                <a:rPr lang="en-US" sz="2000" i="0" u="none" strike="noStrike" cap="none">
                  <a:solidFill>
                    <a:schemeClr val="dk1"/>
                  </a:solidFill>
                  <a:latin typeface="Calibri"/>
                  <a:ea typeface="Calibri"/>
                  <a:cs typeface="Calibri"/>
                  <a:sym typeface="Calibri"/>
                </a:rPr>
                <a:t>the One-Minute Preceptor </a:t>
              </a:r>
              <a:r>
                <a:rPr lang="en-US" sz="2000">
                  <a:solidFill>
                    <a:schemeClr val="dk1"/>
                  </a:solidFill>
                  <a:latin typeface="Calibri"/>
                  <a:ea typeface="Calibri"/>
                  <a:cs typeface="Calibri"/>
                  <a:sym typeface="Calibri"/>
                </a:rPr>
                <a:t>teaching technique </a:t>
              </a:r>
              <a:r>
                <a:rPr lang="en-US" sz="2000" i="0" u="none" strike="noStrike" cap="none">
                  <a:solidFill>
                    <a:schemeClr val="dk1"/>
                  </a:solidFill>
                  <a:latin typeface="Calibri"/>
                  <a:ea typeface="Calibri"/>
                  <a:cs typeface="Calibri"/>
                  <a:sym typeface="Calibri"/>
                </a:rPr>
                <a:t>to a clinical scenario</a:t>
              </a:r>
              <a:endParaRPr sz="2000">
                <a:latin typeface="Calibri"/>
                <a:ea typeface="Calibri"/>
                <a:cs typeface="Calibri"/>
                <a:sym typeface="Calibri"/>
              </a:endParaRPr>
            </a:p>
          </p:txBody>
        </p:sp>
        <p:sp>
          <p:nvSpPr>
            <p:cNvPr id="235" name="Google Shape;235;p2"/>
            <p:cNvSpPr/>
            <p:nvPr/>
          </p:nvSpPr>
          <p:spPr>
            <a:xfrm>
              <a:off x="0" y="3222674"/>
              <a:ext cx="1019651" cy="1012804"/>
            </a:xfrm>
            <a:prstGeom prst="rect">
              <a:avLst/>
            </a:prstGeom>
            <a:solidFill>
              <a:srgbClr val="949F87"/>
            </a:solidFill>
            <a:ln w="15875" cap="flat" cmpd="sng">
              <a:solidFill>
                <a:srgbClr val="949F8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
            <p:cNvSpPr txBox="1"/>
            <p:nvPr/>
          </p:nvSpPr>
          <p:spPr>
            <a:xfrm>
              <a:off x="0" y="3222674"/>
              <a:ext cx="1019651" cy="1012804"/>
            </a:xfrm>
            <a:prstGeom prst="rect">
              <a:avLst/>
            </a:prstGeom>
            <a:noFill/>
            <a:ln>
              <a:noFill/>
            </a:ln>
          </p:spPr>
          <p:txBody>
            <a:bodyPr spcFirstLastPara="1" wrap="square" lIns="53950" tIns="100025" rIns="53950" bIns="100025" anchor="ctr" anchorCtr="0">
              <a:noAutofit/>
            </a:bodyPr>
            <a:lstStyle/>
            <a:p>
              <a:pPr marL="0" lvl="0" indent="0" algn="ctr" rtl="0">
                <a:lnSpc>
                  <a:spcPct val="90000"/>
                </a:lnSpc>
                <a:spcBef>
                  <a:spcPts val="0"/>
                </a:spcBef>
                <a:spcAft>
                  <a:spcPts val="0"/>
                </a:spcAft>
                <a:buClr>
                  <a:schemeClr val="lt1"/>
                </a:buClr>
                <a:buSzPts val="1900"/>
                <a:buFont typeface="Calibri"/>
                <a:buNone/>
              </a:pPr>
              <a:r>
                <a:rPr lang="en-US" sz="2000">
                  <a:solidFill>
                    <a:schemeClr val="lt1"/>
                  </a:solidFill>
                  <a:latin typeface="Calibri"/>
                  <a:ea typeface="Calibri"/>
                  <a:cs typeface="Calibri"/>
                  <a:sym typeface="Calibri"/>
                </a:rPr>
                <a:t>Apply</a:t>
              </a:r>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8"/>
        <p:cNvGrpSpPr/>
        <p:nvPr/>
      </p:nvGrpSpPr>
      <p:grpSpPr>
        <a:xfrm>
          <a:off x="0" y="0"/>
          <a:ext cx="0" cy="0"/>
          <a:chOff x="0" y="0"/>
          <a:chExt cx="0" cy="0"/>
        </a:xfrm>
      </p:grpSpPr>
      <p:sp>
        <p:nvSpPr>
          <p:cNvPr id="449" name="Google Shape;449;p15"/>
          <p:cNvSpPr/>
          <p:nvPr/>
        </p:nvSpPr>
        <p:spPr>
          <a:xfrm>
            <a:off x="2381" y="4800600"/>
            <a:ext cx="9141619" cy="3429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5"/>
          <p:cNvSpPr/>
          <p:nvPr/>
        </p:nvSpPr>
        <p:spPr>
          <a:xfrm>
            <a:off x="11" y="4750737"/>
            <a:ext cx="9141619" cy="4800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51" name="Google Shape;451;p15"/>
          <p:cNvCxnSpPr/>
          <p:nvPr/>
        </p:nvCxnSpPr>
        <p:spPr>
          <a:xfrm>
            <a:off x="905743" y="3257550"/>
            <a:ext cx="7406640" cy="0"/>
          </a:xfrm>
          <a:prstGeom prst="straightConnector1">
            <a:avLst/>
          </a:prstGeom>
          <a:noFill/>
          <a:ln w="9525" cap="flat" cmpd="sng">
            <a:solidFill>
              <a:srgbClr val="7F7F7F"/>
            </a:solidFill>
            <a:prstDash val="solid"/>
            <a:round/>
            <a:headEnd type="none" w="sm" len="sm"/>
            <a:tailEnd type="none" w="sm" len="sm"/>
          </a:ln>
        </p:spPr>
      </p:cxnSp>
      <p:sp>
        <p:nvSpPr>
          <p:cNvPr id="452" name="Google Shape;452;p15"/>
          <p:cNvSpPr/>
          <p:nvPr/>
        </p:nvSpPr>
        <p:spPr>
          <a:xfrm>
            <a:off x="0" y="0"/>
            <a:ext cx="9144000" cy="475073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3" name="Google Shape;453;p15"/>
          <p:cNvSpPr txBox="1">
            <a:spLocks noGrp="1"/>
          </p:cNvSpPr>
          <p:nvPr>
            <p:ph type="title"/>
          </p:nvPr>
        </p:nvSpPr>
        <p:spPr>
          <a:xfrm>
            <a:off x="6105832" y="479322"/>
            <a:ext cx="2551500" cy="2764500"/>
          </a:xfrm>
          <a:prstGeom prst="rect">
            <a:avLst/>
          </a:prstGeom>
          <a:noFill/>
          <a:ln>
            <a:noFill/>
          </a:ln>
        </p:spPr>
        <p:txBody>
          <a:bodyPr spcFirstLastPara="1" wrap="square" lIns="91425" tIns="45700" rIns="91425" bIns="45700" anchor="b" anchorCtr="0">
            <a:noAutofit/>
          </a:bodyPr>
          <a:lstStyle/>
          <a:p>
            <a:pPr marL="0" lvl="0" indent="0" algn="l" rtl="0">
              <a:lnSpc>
                <a:spcPct val="85000"/>
              </a:lnSpc>
              <a:spcBef>
                <a:spcPts val="0"/>
              </a:spcBef>
              <a:spcAft>
                <a:spcPts val="0"/>
              </a:spcAft>
              <a:buClr>
                <a:srgbClr val="262626"/>
              </a:buClr>
              <a:buSzPts val="2800"/>
              <a:buFont typeface="Calibri"/>
              <a:buNone/>
            </a:pPr>
            <a:r>
              <a:rPr lang="en-US" sz="3000" b="1">
                <a:solidFill>
                  <a:srgbClr val="9E5636"/>
                </a:solidFill>
              </a:rPr>
              <a:t>Educators</a:t>
            </a:r>
            <a:r>
              <a:rPr lang="en-US" sz="3100">
                <a:solidFill>
                  <a:srgbClr val="262626"/>
                </a:solidFill>
              </a:rPr>
              <a:t> </a:t>
            </a:r>
            <a:r>
              <a:rPr lang="en-US" sz="2500" b="1">
                <a:solidFill>
                  <a:srgbClr val="262626"/>
                </a:solidFill>
              </a:rPr>
              <a:t>define questions, seek and scrutinize evidence, and educate. </a:t>
            </a:r>
            <a:endParaRPr sz="2500" b="1"/>
          </a:p>
        </p:txBody>
      </p:sp>
      <p:pic>
        <p:nvPicPr>
          <p:cNvPr id="454" name="Google Shape;454;p15" descr="Continuing Medical Education (CME) | Northwell Health"/>
          <p:cNvPicPr preferRelativeResize="0"/>
          <p:nvPr/>
        </p:nvPicPr>
        <p:blipFill rotWithShape="1">
          <a:blip r:embed="rId3">
            <a:alphaModFix/>
          </a:blip>
          <a:srcRect l="8215" r="16580" b="2"/>
          <a:stretch/>
        </p:blipFill>
        <p:spPr>
          <a:xfrm>
            <a:off x="979117" y="480060"/>
            <a:ext cx="4176927" cy="3790617"/>
          </a:xfrm>
          <a:prstGeom prst="rect">
            <a:avLst/>
          </a:prstGeom>
          <a:noFill/>
          <a:ln>
            <a:noFill/>
          </a:ln>
        </p:spPr>
      </p:pic>
      <p:cxnSp>
        <p:nvCxnSpPr>
          <p:cNvPr id="455" name="Google Shape;455;p15"/>
          <p:cNvCxnSpPr/>
          <p:nvPr/>
        </p:nvCxnSpPr>
        <p:spPr>
          <a:xfrm>
            <a:off x="6156978" y="3257550"/>
            <a:ext cx="2400300" cy="0"/>
          </a:xfrm>
          <a:prstGeom prst="straightConnector1">
            <a:avLst/>
          </a:prstGeom>
          <a:noFill/>
          <a:ln w="9525" cap="flat" cmpd="sng">
            <a:solidFill>
              <a:schemeClr val="dk2">
                <a:alpha val="89803"/>
              </a:schemeClr>
            </a:solidFill>
            <a:prstDash val="solid"/>
            <a:round/>
            <a:headEnd type="none" w="sm" len="sm"/>
            <a:tailEnd type="none" w="sm" len="sm"/>
          </a:ln>
        </p:spPr>
      </p:cxnSp>
      <p:sp>
        <p:nvSpPr>
          <p:cNvPr id="456" name="Google Shape;456;p15"/>
          <p:cNvSpPr/>
          <p:nvPr/>
        </p:nvSpPr>
        <p:spPr>
          <a:xfrm>
            <a:off x="11" y="4750737"/>
            <a:ext cx="9143989" cy="49863"/>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5"/>
          <p:cNvSpPr/>
          <p:nvPr/>
        </p:nvSpPr>
        <p:spPr>
          <a:xfrm>
            <a:off x="0" y="4800600"/>
            <a:ext cx="9144000" cy="3429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453"/>
                                        </p:tgtEl>
                                        <p:attrNameLst>
                                          <p:attrName>style.visibility</p:attrName>
                                        </p:attrNameLst>
                                      </p:cBhvr>
                                      <p:to>
                                        <p:strVal val="visible"/>
                                      </p:to>
                                    </p:set>
                                    <p:animEffect transition="in" filter="fade">
                                      <p:cBhvr>
                                        <p:cTn id="7" dur="700"/>
                                        <p:tgtEl>
                                          <p:spTgt spid="4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pic>
        <p:nvPicPr>
          <p:cNvPr id="462" name="Google Shape;462;g1c422893396_0_3220"/>
          <p:cNvPicPr preferRelativeResize="0"/>
          <p:nvPr/>
        </p:nvPicPr>
        <p:blipFill rotWithShape="1">
          <a:blip r:embed="rId3">
            <a:alphaModFix/>
          </a:blip>
          <a:srcRect l="23805" r="23805"/>
          <a:stretch/>
        </p:blipFill>
        <p:spPr>
          <a:xfrm>
            <a:off x="3047900" y="0"/>
            <a:ext cx="3048122" cy="3875695"/>
          </a:xfrm>
          <a:prstGeom prst="rect">
            <a:avLst/>
          </a:prstGeom>
          <a:noFill/>
          <a:ln>
            <a:noFill/>
          </a:ln>
        </p:spPr>
      </p:pic>
      <p:pic>
        <p:nvPicPr>
          <p:cNvPr id="463" name="Google Shape;463;g1c422893396_0_3220"/>
          <p:cNvPicPr preferRelativeResize="0"/>
          <p:nvPr/>
        </p:nvPicPr>
        <p:blipFill rotWithShape="1">
          <a:blip r:embed="rId4">
            <a:alphaModFix/>
          </a:blip>
          <a:srcRect l="10680" r="10672"/>
          <a:stretch/>
        </p:blipFill>
        <p:spPr>
          <a:xfrm>
            <a:off x="6095875" y="0"/>
            <a:ext cx="3048128" cy="3875696"/>
          </a:xfrm>
          <a:prstGeom prst="rect">
            <a:avLst/>
          </a:prstGeom>
          <a:noFill/>
          <a:ln>
            <a:noFill/>
          </a:ln>
        </p:spPr>
      </p:pic>
      <p:sp>
        <p:nvSpPr>
          <p:cNvPr id="464" name="Google Shape;464;g1c422893396_0_3220"/>
          <p:cNvSpPr txBox="1">
            <a:spLocks noGrp="1"/>
          </p:cNvSpPr>
          <p:nvPr>
            <p:ph type="body" idx="1"/>
          </p:nvPr>
        </p:nvSpPr>
        <p:spPr>
          <a:xfrm>
            <a:off x="267125" y="4050125"/>
            <a:ext cx="2496600" cy="861900"/>
          </a:xfrm>
          <a:prstGeom prst="rect">
            <a:avLst/>
          </a:prstGeom>
        </p:spPr>
        <p:txBody>
          <a:bodyPr spcFirstLastPara="1" wrap="square" lIns="0" tIns="45700" rIns="0" bIns="45700" anchor="t" anchorCtr="0">
            <a:spAutoFit/>
          </a:bodyPr>
          <a:lstStyle/>
          <a:p>
            <a:pPr marL="0" lvl="0" indent="0" algn="ctr" rtl="0">
              <a:lnSpc>
                <a:spcPct val="100000"/>
              </a:lnSpc>
              <a:spcBef>
                <a:spcPts val="0"/>
              </a:spcBef>
              <a:spcAft>
                <a:spcPts val="0"/>
              </a:spcAft>
              <a:buNone/>
            </a:pPr>
            <a:r>
              <a:rPr lang="en-US" sz="2500" b="1"/>
              <a:t>Reporters &amp; Interpreters</a:t>
            </a:r>
            <a:endParaRPr sz="2500" b="1"/>
          </a:p>
        </p:txBody>
      </p:sp>
      <p:pic>
        <p:nvPicPr>
          <p:cNvPr id="465" name="Google Shape;465;g1c422893396_0_3220"/>
          <p:cNvPicPr preferRelativeResize="0"/>
          <p:nvPr/>
        </p:nvPicPr>
        <p:blipFill>
          <a:blip r:embed="rId5">
            <a:alphaModFix/>
          </a:blip>
          <a:stretch>
            <a:fillRect/>
          </a:stretch>
        </p:blipFill>
        <p:spPr>
          <a:xfrm>
            <a:off x="152400" y="152400"/>
            <a:ext cx="2726039" cy="3734300"/>
          </a:xfrm>
          <a:prstGeom prst="rect">
            <a:avLst/>
          </a:prstGeom>
          <a:noFill/>
          <a:ln>
            <a:noFill/>
          </a:ln>
        </p:spPr>
      </p:pic>
      <p:sp>
        <p:nvSpPr>
          <p:cNvPr id="466" name="Google Shape;466;g1c422893396_0_3220"/>
          <p:cNvSpPr txBox="1">
            <a:spLocks noGrp="1"/>
          </p:cNvSpPr>
          <p:nvPr>
            <p:ph type="body" idx="1"/>
          </p:nvPr>
        </p:nvSpPr>
        <p:spPr>
          <a:xfrm>
            <a:off x="3323663" y="4050125"/>
            <a:ext cx="2496600" cy="477000"/>
          </a:xfrm>
          <a:prstGeom prst="rect">
            <a:avLst/>
          </a:prstGeom>
        </p:spPr>
        <p:txBody>
          <a:bodyPr spcFirstLastPara="1" wrap="square" lIns="0" tIns="45700" rIns="0" bIns="45700" anchor="t" anchorCtr="0">
            <a:spAutoFit/>
          </a:bodyPr>
          <a:lstStyle/>
          <a:p>
            <a:pPr marL="0" lvl="0" indent="0" algn="ctr" rtl="0">
              <a:lnSpc>
                <a:spcPct val="100000"/>
              </a:lnSpc>
              <a:spcBef>
                <a:spcPts val="0"/>
              </a:spcBef>
              <a:spcAft>
                <a:spcPts val="0"/>
              </a:spcAft>
              <a:buNone/>
            </a:pPr>
            <a:r>
              <a:rPr lang="en-US" sz="2500" b="1"/>
              <a:t>Managers</a:t>
            </a:r>
            <a:endParaRPr sz="2500" b="1"/>
          </a:p>
        </p:txBody>
      </p:sp>
      <p:sp>
        <p:nvSpPr>
          <p:cNvPr id="467" name="Google Shape;467;g1c422893396_0_3220"/>
          <p:cNvSpPr txBox="1">
            <a:spLocks noGrp="1"/>
          </p:cNvSpPr>
          <p:nvPr>
            <p:ph type="body" idx="1"/>
          </p:nvPr>
        </p:nvSpPr>
        <p:spPr>
          <a:xfrm>
            <a:off x="6380225" y="4050125"/>
            <a:ext cx="2496600" cy="477000"/>
          </a:xfrm>
          <a:prstGeom prst="rect">
            <a:avLst/>
          </a:prstGeom>
        </p:spPr>
        <p:txBody>
          <a:bodyPr spcFirstLastPara="1" wrap="square" lIns="0" tIns="45700" rIns="0" bIns="45700" anchor="t" anchorCtr="0">
            <a:spAutoFit/>
          </a:bodyPr>
          <a:lstStyle/>
          <a:p>
            <a:pPr marL="0" lvl="0" indent="0" algn="ctr" rtl="0">
              <a:lnSpc>
                <a:spcPct val="100000"/>
              </a:lnSpc>
              <a:spcBef>
                <a:spcPts val="0"/>
              </a:spcBef>
              <a:spcAft>
                <a:spcPts val="0"/>
              </a:spcAft>
              <a:buNone/>
            </a:pPr>
            <a:r>
              <a:rPr lang="en-US" sz="2500" b="1"/>
              <a:t>Educators</a:t>
            </a:r>
            <a:endParaRPr sz="2500" b="1"/>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71"/>
        <p:cNvGrpSpPr/>
        <p:nvPr/>
      </p:nvGrpSpPr>
      <p:grpSpPr>
        <a:xfrm>
          <a:off x="0" y="0"/>
          <a:ext cx="0" cy="0"/>
          <a:chOff x="0" y="0"/>
          <a:chExt cx="0" cy="0"/>
        </a:xfrm>
      </p:grpSpPr>
      <p:sp>
        <p:nvSpPr>
          <p:cNvPr id="472" name="Google Shape;472;p16"/>
          <p:cNvSpPr/>
          <p:nvPr/>
        </p:nvSpPr>
        <p:spPr>
          <a:xfrm>
            <a:off x="2381" y="4800600"/>
            <a:ext cx="9141619" cy="3429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6"/>
          <p:cNvSpPr/>
          <p:nvPr/>
        </p:nvSpPr>
        <p:spPr>
          <a:xfrm>
            <a:off x="11" y="4750737"/>
            <a:ext cx="9141619" cy="4800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74" name="Google Shape;474;p16"/>
          <p:cNvCxnSpPr/>
          <p:nvPr/>
        </p:nvCxnSpPr>
        <p:spPr>
          <a:xfrm>
            <a:off x="905743" y="3257550"/>
            <a:ext cx="7406640" cy="0"/>
          </a:xfrm>
          <a:prstGeom prst="straightConnector1">
            <a:avLst/>
          </a:prstGeom>
          <a:noFill/>
          <a:ln w="9525" cap="flat" cmpd="sng">
            <a:solidFill>
              <a:srgbClr val="7F7F7F"/>
            </a:solidFill>
            <a:prstDash val="solid"/>
            <a:round/>
            <a:headEnd type="none" w="sm" len="sm"/>
            <a:tailEnd type="none" w="sm" len="sm"/>
          </a:ln>
        </p:spPr>
      </p:cxnSp>
      <p:pic>
        <p:nvPicPr>
          <p:cNvPr id="475" name="Google Shape;475;p16"/>
          <p:cNvPicPr preferRelativeResize="0"/>
          <p:nvPr/>
        </p:nvPicPr>
        <p:blipFill rotWithShape="1">
          <a:blip r:embed="rId3">
            <a:alphaModFix/>
          </a:blip>
          <a:srcRect b="6246"/>
          <a:stretch/>
        </p:blipFill>
        <p:spPr>
          <a:xfrm>
            <a:off x="-24" y="10"/>
            <a:ext cx="9144023" cy="3686297"/>
          </a:xfrm>
          <a:prstGeom prst="rect">
            <a:avLst/>
          </a:prstGeom>
          <a:noFill/>
          <a:ln>
            <a:noFill/>
          </a:ln>
        </p:spPr>
      </p:pic>
      <p:sp>
        <p:nvSpPr>
          <p:cNvPr id="476" name="Google Shape;476;p16"/>
          <p:cNvSpPr/>
          <p:nvPr/>
        </p:nvSpPr>
        <p:spPr>
          <a:xfrm>
            <a:off x="1130" y="3714750"/>
            <a:ext cx="9141714" cy="142875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6"/>
          <p:cNvSpPr txBox="1">
            <a:spLocks noGrp="1"/>
          </p:cNvSpPr>
          <p:nvPr>
            <p:ph type="ctrTitle"/>
          </p:nvPr>
        </p:nvSpPr>
        <p:spPr>
          <a:xfrm>
            <a:off x="798897" y="3840480"/>
            <a:ext cx="7543800" cy="617220"/>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SzPts val="4800"/>
              <a:buFont typeface="Calibri"/>
              <a:buNone/>
            </a:pPr>
            <a:r>
              <a:rPr lang="en-US" sz="3500">
                <a:latin typeface="Cabin"/>
                <a:ea typeface="Cabin"/>
                <a:cs typeface="Cabin"/>
                <a:sym typeface="Cabin"/>
              </a:rPr>
              <a:t>Evidence-Based Feedback</a:t>
            </a:r>
            <a:endParaRPr sz="3500">
              <a:latin typeface="Cabin"/>
              <a:ea typeface="Cabin"/>
              <a:cs typeface="Cabin"/>
              <a:sym typeface="Cabin"/>
            </a:endParaRPr>
          </a:p>
        </p:txBody>
      </p:sp>
      <p:sp>
        <p:nvSpPr>
          <p:cNvPr id="478" name="Google Shape;478;p16"/>
          <p:cNvSpPr txBox="1">
            <a:spLocks noGrp="1"/>
          </p:cNvSpPr>
          <p:nvPr>
            <p:ph type="subTitle" idx="1"/>
          </p:nvPr>
        </p:nvSpPr>
        <p:spPr>
          <a:xfrm>
            <a:off x="798909" y="4457700"/>
            <a:ext cx="7543800" cy="40763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200"/>
              </a:spcBef>
              <a:spcAft>
                <a:spcPts val="200"/>
              </a:spcAft>
              <a:buClr>
                <a:schemeClr val="accent1"/>
              </a:buClr>
              <a:buSzPts val="1000"/>
              <a:buNone/>
            </a:pPr>
            <a:r>
              <a:rPr lang="en-US" sz="2500" b="1" cap="none">
                <a:latin typeface="Cabin"/>
                <a:ea typeface="Cabin"/>
                <a:cs typeface="Cabin"/>
                <a:sym typeface="Cabin"/>
              </a:rPr>
              <a:t>WITH GOOD JUDGMENT</a:t>
            </a:r>
            <a:endParaRPr sz="2500" b="1">
              <a:latin typeface="Cabin"/>
              <a:ea typeface="Cabin"/>
              <a:cs typeface="Cabin"/>
              <a:sym typeface="Cabin"/>
            </a:endParaRPr>
          </a:p>
        </p:txBody>
      </p:sp>
      <p:sp>
        <p:nvSpPr>
          <p:cNvPr id="479" name="Google Shape;479;p16"/>
          <p:cNvSpPr/>
          <p:nvPr/>
        </p:nvSpPr>
        <p:spPr>
          <a:xfrm>
            <a:off x="1130" y="3679632"/>
            <a:ext cx="9141714" cy="4800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0"/>
                                  </p:stCondLst>
                                  <p:childTnLst>
                                    <p:set>
                                      <p:cBhvr>
                                        <p:cTn id="6" dur="1" fill="hold">
                                          <p:stCondLst>
                                            <p:cond delay="0"/>
                                          </p:stCondLst>
                                        </p:cTn>
                                        <p:tgtEl>
                                          <p:spTgt spid="478">
                                            <p:txEl>
                                              <p:pRg st="0" end="0"/>
                                            </p:txEl>
                                          </p:spTgt>
                                        </p:tgtEl>
                                        <p:attrNameLst>
                                          <p:attrName>style.visibility</p:attrName>
                                        </p:attrNameLst>
                                      </p:cBhvr>
                                      <p:to>
                                        <p:strVal val="visible"/>
                                      </p:to>
                                    </p:set>
                                    <p:animEffect transition="in" filter="fade">
                                      <p:cBhvr>
                                        <p:cTn id="7" dur="400"/>
                                        <p:tgtEl>
                                          <p:spTgt spid="478">
                                            <p:txEl>
                                              <p:pRg st="0" end="0"/>
                                            </p:txEl>
                                          </p:spTgt>
                                        </p:tgtEl>
                                      </p:cBhvr>
                                    </p:animEffect>
                                  </p:childTnLst>
                                </p:cTn>
                              </p:par>
                              <p:par>
                                <p:cTn id="8" presetID="10" presetClass="entr" presetSubtype="0" fill="hold" nodeType="withEffect">
                                  <p:stCondLst>
                                    <p:cond delay="1000"/>
                                  </p:stCondLst>
                                  <p:childTnLst>
                                    <p:set>
                                      <p:cBhvr>
                                        <p:cTn id="9" dur="1" fill="hold">
                                          <p:stCondLst>
                                            <p:cond delay="0"/>
                                          </p:stCondLst>
                                        </p:cTn>
                                        <p:tgtEl>
                                          <p:spTgt spid="477"/>
                                        </p:tgtEl>
                                        <p:attrNameLst>
                                          <p:attrName>style.visibility</p:attrName>
                                        </p:attrNameLst>
                                      </p:cBhvr>
                                      <p:to>
                                        <p:strVal val="visible"/>
                                      </p:to>
                                    </p:set>
                                    <p:animEffect transition="in" filter="fade">
                                      <p:cBhvr>
                                        <p:cTn id="10" dur="400"/>
                                        <p:tgtEl>
                                          <p:spTgt spid="4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pic>
        <p:nvPicPr>
          <p:cNvPr id="484" name="Google Shape;484;g1c422893396_0_3877"/>
          <p:cNvPicPr preferRelativeResize="0"/>
          <p:nvPr/>
        </p:nvPicPr>
        <p:blipFill rotWithShape="1">
          <a:blip r:embed="rId3">
            <a:alphaModFix/>
          </a:blip>
          <a:srcRect t="8326" b="8326"/>
          <a:stretch/>
        </p:blipFill>
        <p:spPr>
          <a:xfrm>
            <a:off x="3970125" y="1031263"/>
            <a:ext cx="4528450" cy="3145325"/>
          </a:xfrm>
          <a:prstGeom prst="rect">
            <a:avLst/>
          </a:prstGeom>
          <a:noFill/>
          <a:ln>
            <a:noFill/>
          </a:ln>
        </p:spPr>
      </p:pic>
      <p:sp>
        <p:nvSpPr>
          <p:cNvPr id="485" name="Google Shape;485;g1c422893396_0_3877"/>
          <p:cNvSpPr txBox="1">
            <a:spLocks noGrp="1"/>
          </p:cNvSpPr>
          <p:nvPr>
            <p:ph type="title"/>
          </p:nvPr>
        </p:nvSpPr>
        <p:spPr>
          <a:xfrm>
            <a:off x="511275" y="1031275"/>
            <a:ext cx="2533800" cy="381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chemeClr val="dk1"/>
              </a:buClr>
              <a:buSzPts val="1100"/>
              <a:buFont typeface="Arial"/>
              <a:buNone/>
            </a:pPr>
            <a:r>
              <a:rPr lang="en-US" sz="2500" b="1"/>
              <a:t>Deliberate Practice is a model for the acquisition of expertise.</a:t>
            </a:r>
            <a:endParaRPr sz="2500" b="1"/>
          </a:p>
        </p:txBody>
      </p:sp>
      <p:sp>
        <p:nvSpPr>
          <p:cNvPr id="486" name="Google Shape;486;g1c422893396_0_3877"/>
          <p:cNvSpPr txBox="1"/>
          <p:nvPr/>
        </p:nvSpPr>
        <p:spPr>
          <a:xfrm>
            <a:off x="6887450" y="4415025"/>
            <a:ext cx="17439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(Ericsson, 2004)</a:t>
            </a:r>
            <a:endParaRPr sz="1200">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90"/>
        <p:cNvGrpSpPr/>
        <p:nvPr/>
      </p:nvGrpSpPr>
      <p:grpSpPr>
        <a:xfrm>
          <a:off x="0" y="0"/>
          <a:ext cx="0" cy="0"/>
          <a:chOff x="0" y="0"/>
          <a:chExt cx="0" cy="0"/>
        </a:xfrm>
      </p:grpSpPr>
      <p:sp>
        <p:nvSpPr>
          <p:cNvPr id="491" name="Google Shape;491;p17"/>
          <p:cNvSpPr/>
          <p:nvPr/>
        </p:nvSpPr>
        <p:spPr>
          <a:xfrm>
            <a:off x="2381" y="4800600"/>
            <a:ext cx="9141619" cy="3429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7"/>
          <p:cNvSpPr/>
          <p:nvPr/>
        </p:nvSpPr>
        <p:spPr>
          <a:xfrm>
            <a:off x="11" y="4750737"/>
            <a:ext cx="9141619" cy="4800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93" name="Google Shape;493;p17"/>
          <p:cNvCxnSpPr/>
          <p:nvPr/>
        </p:nvCxnSpPr>
        <p:spPr>
          <a:xfrm>
            <a:off x="905743" y="3257550"/>
            <a:ext cx="7406640" cy="0"/>
          </a:xfrm>
          <a:prstGeom prst="straightConnector1">
            <a:avLst/>
          </a:prstGeom>
          <a:noFill/>
          <a:ln w="9525" cap="flat" cmpd="sng">
            <a:solidFill>
              <a:srgbClr val="7F7F7F"/>
            </a:solidFill>
            <a:prstDash val="solid"/>
            <a:round/>
            <a:headEnd type="none" w="sm" len="sm"/>
            <a:tailEnd type="none" w="sm" len="sm"/>
          </a:ln>
        </p:spPr>
      </p:cxnSp>
      <p:sp>
        <p:nvSpPr>
          <p:cNvPr id="494" name="Google Shape;494;p17"/>
          <p:cNvSpPr/>
          <p:nvPr/>
        </p:nvSpPr>
        <p:spPr>
          <a:xfrm>
            <a:off x="0" y="0"/>
            <a:ext cx="9144000" cy="475073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95" name="Google Shape;495;p17"/>
          <p:cNvPicPr preferRelativeResize="0"/>
          <p:nvPr/>
        </p:nvPicPr>
        <p:blipFill rotWithShape="1">
          <a:blip r:embed="rId3">
            <a:alphaModFix/>
          </a:blip>
          <a:srcRect/>
          <a:stretch/>
        </p:blipFill>
        <p:spPr>
          <a:xfrm>
            <a:off x="736690" y="1334712"/>
            <a:ext cx="7672994" cy="1879883"/>
          </a:xfrm>
          <a:prstGeom prst="rect">
            <a:avLst/>
          </a:prstGeom>
          <a:noFill/>
          <a:ln>
            <a:noFill/>
          </a:ln>
        </p:spPr>
      </p:pic>
      <p:cxnSp>
        <p:nvCxnSpPr>
          <p:cNvPr id="496" name="Google Shape;496;p17"/>
          <p:cNvCxnSpPr/>
          <p:nvPr/>
        </p:nvCxnSpPr>
        <p:spPr>
          <a:xfrm>
            <a:off x="626369" y="4075281"/>
            <a:ext cx="7886700" cy="0"/>
          </a:xfrm>
          <a:prstGeom prst="straightConnector1">
            <a:avLst/>
          </a:prstGeom>
          <a:noFill/>
          <a:ln w="9525" cap="flat" cmpd="sng">
            <a:solidFill>
              <a:schemeClr val="dk2">
                <a:alpha val="89803"/>
              </a:schemeClr>
            </a:solidFill>
            <a:prstDash val="solid"/>
            <a:round/>
            <a:headEnd type="none" w="sm" len="sm"/>
            <a:tailEnd type="none" w="sm" len="sm"/>
          </a:ln>
        </p:spPr>
      </p:cxnSp>
      <p:sp>
        <p:nvSpPr>
          <p:cNvPr id="497" name="Google Shape;497;p17"/>
          <p:cNvSpPr/>
          <p:nvPr/>
        </p:nvSpPr>
        <p:spPr>
          <a:xfrm>
            <a:off x="11" y="4750737"/>
            <a:ext cx="9143989" cy="49863"/>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17"/>
          <p:cNvSpPr/>
          <p:nvPr/>
        </p:nvSpPr>
        <p:spPr>
          <a:xfrm>
            <a:off x="0" y="4800600"/>
            <a:ext cx="9144000" cy="3429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2"/>
        <p:cNvGrpSpPr/>
        <p:nvPr/>
      </p:nvGrpSpPr>
      <p:grpSpPr>
        <a:xfrm>
          <a:off x="0" y="0"/>
          <a:ext cx="0" cy="0"/>
          <a:chOff x="0" y="0"/>
          <a:chExt cx="0" cy="0"/>
        </a:xfrm>
      </p:grpSpPr>
      <p:sp>
        <p:nvSpPr>
          <p:cNvPr id="503" name="Google Shape;503;p18"/>
          <p:cNvSpPr/>
          <p:nvPr/>
        </p:nvSpPr>
        <p:spPr>
          <a:xfrm>
            <a:off x="2381" y="4800600"/>
            <a:ext cx="9141619" cy="3429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8"/>
          <p:cNvSpPr/>
          <p:nvPr/>
        </p:nvSpPr>
        <p:spPr>
          <a:xfrm>
            <a:off x="11" y="4750737"/>
            <a:ext cx="9141619" cy="4800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05" name="Google Shape;505;p18"/>
          <p:cNvCxnSpPr/>
          <p:nvPr/>
        </p:nvCxnSpPr>
        <p:spPr>
          <a:xfrm>
            <a:off x="905743" y="3257550"/>
            <a:ext cx="7406640" cy="0"/>
          </a:xfrm>
          <a:prstGeom prst="straightConnector1">
            <a:avLst/>
          </a:prstGeom>
          <a:noFill/>
          <a:ln w="9525" cap="flat" cmpd="sng">
            <a:solidFill>
              <a:srgbClr val="7F7F7F"/>
            </a:solidFill>
            <a:prstDash val="solid"/>
            <a:round/>
            <a:headEnd type="none" w="sm" len="sm"/>
            <a:tailEnd type="none" w="sm" len="sm"/>
          </a:ln>
        </p:spPr>
      </p:cxnSp>
      <p:sp>
        <p:nvSpPr>
          <p:cNvPr id="506" name="Google Shape;506;p18"/>
          <p:cNvSpPr/>
          <p:nvPr/>
        </p:nvSpPr>
        <p:spPr>
          <a:xfrm>
            <a:off x="0" y="0"/>
            <a:ext cx="9144000" cy="475073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07" name="Google Shape;507;p18"/>
          <p:cNvSpPr txBox="1">
            <a:spLocks noGrp="1"/>
          </p:cNvSpPr>
          <p:nvPr>
            <p:ph type="title"/>
          </p:nvPr>
        </p:nvSpPr>
        <p:spPr>
          <a:xfrm>
            <a:off x="475500" y="3412674"/>
            <a:ext cx="8181900" cy="668400"/>
          </a:xfrm>
          <a:prstGeom prst="rect">
            <a:avLst/>
          </a:prstGeom>
          <a:noFill/>
          <a:ln>
            <a:noFill/>
          </a:ln>
        </p:spPr>
        <p:txBody>
          <a:bodyPr spcFirstLastPara="1" wrap="square" lIns="91425" tIns="45700" rIns="91425" bIns="45700" anchor="b" anchorCtr="0">
            <a:noAutofit/>
          </a:bodyPr>
          <a:lstStyle/>
          <a:p>
            <a:pPr marL="0" lvl="0" indent="0" algn="l" rtl="0">
              <a:lnSpc>
                <a:spcPct val="85000"/>
              </a:lnSpc>
              <a:spcBef>
                <a:spcPts val="0"/>
              </a:spcBef>
              <a:spcAft>
                <a:spcPts val="0"/>
              </a:spcAft>
              <a:buClr>
                <a:srgbClr val="262626"/>
              </a:buClr>
              <a:buSzPts val="2800"/>
              <a:buFont typeface="Calibri"/>
              <a:buNone/>
            </a:pPr>
            <a:r>
              <a:rPr lang="en-US" sz="2400" b="1">
                <a:solidFill>
                  <a:srgbClr val="262626"/>
                </a:solidFill>
              </a:rPr>
              <a:t>Feedback with good judgment requires preceptors to hold learners to high standards while holding them in high regard.</a:t>
            </a:r>
            <a:endParaRPr sz="2400" b="1"/>
          </a:p>
        </p:txBody>
      </p:sp>
      <p:pic>
        <p:nvPicPr>
          <p:cNvPr id="508" name="Google Shape;508;p18"/>
          <p:cNvPicPr preferRelativeResize="0"/>
          <p:nvPr/>
        </p:nvPicPr>
        <p:blipFill rotWithShape="1">
          <a:blip r:embed="rId3">
            <a:alphaModFix/>
          </a:blip>
          <a:srcRect r="17523" b="2"/>
          <a:stretch/>
        </p:blipFill>
        <p:spPr>
          <a:xfrm>
            <a:off x="476592" y="480060"/>
            <a:ext cx="6702606" cy="2702052"/>
          </a:xfrm>
          <a:prstGeom prst="rect">
            <a:avLst/>
          </a:prstGeom>
          <a:noFill/>
          <a:ln>
            <a:noFill/>
          </a:ln>
        </p:spPr>
      </p:pic>
      <p:cxnSp>
        <p:nvCxnSpPr>
          <p:cNvPr id="509" name="Google Shape;509;p18"/>
          <p:cNvCxnSpPr/>
          <p:nvPr/>
        </p:nvCxnSpPr>
        <p:spPr>
          <a:xfrm>
            <a:off x="540814" y="4214077"/>
            <a:ext cx="7886700" cy="0"/>
          </a:xfrm>
          <a:prstGeom prst="straightConnector1">
            <a:avLst/>
          </a:prstGeom>
          <a:noFill/>
          <a:ln w="9525" cap="flat" cmpd="sng">
            <a:solidFill>
              <a:schemeClr val="dk2">
                <a:alpha val="89803"/>
              </a:schemeClr>
            </a:solidFill>
            <a:prstDash val="solid"/>
            <a:round/>
            <a:headEnd type="none" w="sm" len="sm"/>
            <a:tailEnd type="none" w="sm" len="sm"/>
          </a:ln>
        </p:spPr>
      </p:cxnSp>
      <p:sp>
        <p:nvSpPr>
          <p:cNvPr id="510" name="Google Shape;510;p18"/>
          <p:cNvSpPr/>
          <p:nvPr/>
        </p:nvSpPr>
        <p:spPr>
          <a:xfrm>
            <a:off x="11" y="4750737"/>
            <a:ext cx="9143989" cy="49863"/>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8"/>
          <p:cNvSpPr/>
          <p:nvPr/>
        </p:nvSpPr>
        <p:spPr>
          <a:xfrm>
            <a:off x="0" y="4800600"/>
            <a:ext cx="9144000" cy="3429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8"/>
          <p:cNvSpPr txBox="1"/>
          <p:nvPr/>
        </p:nvSpPr>
        <p:spPr>
          <a:xfrm>
            <a:off x="7086100" y="4743300"/>
            <a:ext cx="1799100" cy="400200"/>
          </a:xfrm>
          <a:prstGeom prst="rect">
            <a:avLst/>
          </a:prstGeom>
          <a:noFill/>
          <a:ln>
            <a:noFill/>
          </a:ln>
        </p:spPr>
        <p:txBody>
          <a:bodyPr spcFirstLastPara="1" wrap="square" lIns="91425" tIns="91425" rIns="91425" bIns="91425" anchor="b" anchorCtr="0">
            <a:spAutoFit/>
          </a:bodyPr>
          <a:lstStyle/>
          <a:p>
            <a:pPr marL="0" lvl="0" indent="0" algn="r" rtl="0">
              <a:spcBef>
                <a:spcPts val="0"/>
              </a:spcBef>
              <a:spcAft>
                <a:spcPts val="0"/>
              </a:spcAft>
              <a:buNone/>
            </a:pPr>
            <a:r>
              <a:rPr lang="en-US">
                <a:latin typeface="Calibri"/>
                <a:ea typeface="Calibri"/>
                <a:cs typeface="Calibri"/>
                <a:sym typeface="Calibri"/>
              </a:rPr>
              <a:t>(Rudolph et al., 2006)</a:t>
            </a:r>
            <a:endParaRPr>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507"/>
                                        </p:tgtEl>
                                        <p:attrNameLst>
                                          <p:attrName>style.visibility</p:attrName>
                                        </p:attrNameLst>
                                      </p:cBhvr>
                                      <p:to>
                                        <p:strVal val="visible"/>
                                      </p:to>
                                    </p:set>
                                    <p:animEffect transition="in" filter="fade">
                                      <p:cBhvr>
                                        <p:cTn id="7" dur="700"/>
                                        <p:tgtEl>
                                          <p:spTgt spid="5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pic>
        <p:nvPicPr>
          <p:cNvPr id="517" name="Google Shape;517;g1c422893396_0_40"/>
          <p:cNvPicPr preferRelativeResize="0"/>
          <p:nvPr/>
        </p:nvPicPr>
        <p:blipFill rotWithShape="1">
          <a:blip r:embed="rId3">
            <a:alphaModFix/>
          </a:blip>
          <a:srcRect/>
          <a:stretch/>
        </p:blipFill>
        <p:spPr>
          <a:xfrm>
            <a:off x="0" y="0"/>
            <a:ext cx="9144000" cy="51435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pic>
        <p:nvPicPr>
          <p:cNvPr id="522" name="Google Shape;522;g1c422893396_0_4155"/>
          <p:cNvPicPr preferRelativeResize="0"/>
          <p:nvPr/>
        </p:nvPicPr>
        <p:blipFill rotWithShape="1">
          <a:blip r:embed="rId3">
            <a:alphaModFix/>
          </a:blip>
          <a:srcRect t="3130" b="3130"/>
          <a:stretch/>
        </p:blipFill>
        <p:spPr>
          <a:xfrm>
            <a:off x="0" y="0"/>
            <a:ext cx="9144003" cy="51435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26"/>
        <p:cNvGrpSpPr/>
        <p:nvPr/>
      </p:nvGrpSpPr>
      <p:grpSpPr>
        <a:xfrm>
          <a:off x="0" y="0"/>
          <a:ext cx="0" cy="0"/>
          <a:chOff x="0" y="0"/>
          <a:chExt cx="0" cy="0"/>
        </a:xfrm>
      </p:grpSpPr>
      <p:sp>
        <p:nvSpPr>
          <p:cNvPr id="527" name="Google Shape;527;p19"/>
          <p:cNvSpPr/>
          <p:nvPr/>
        </p:nvSpPr>
        <p:spPr>
          <a:xfrm>
            <a:off x="2381" y="4800600"/>
            <a:ext cx="9141619" cy="3429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9"/>
          <p:cNvSpPr/>
          <p:nvPr/>
        </p:nvSpPr>
        <p:spPr>
          <a:xfrm>
            <a:off x="11" y="4750737"/>
            <a:ext cx="9141619" cy="4800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29" name="Google Shape;529;p19"/>
          <p:cNvCxnSpPr/>
          <p:nvPr/>
        </p:nvCxnSpPr>
        <p:spPr>
          <a:xfrm>
            <a:off x="905743" y="3257550"/>
            <a:ext cx="7406640" cy="0"/>
          </a:xfrm>
          <a:prstGeom prst="straightConnector1">
            <a:avLst/>
          </a:prstGeom>
          <a:noFill/>
          <a:ln w="9525" cap="flat" cmpd="sng">
            <a:solidFill>
              <a:srgbClr val="7F7F7F"/>
            </a:solidFill>
            <a:prstDash val="solid"/>
            <a:round/>
            <a:headEnd type="none" w="sm" len="sm"/>
            <a:tailEnd type="none" w="sm" len="sm"/>
          </a:ln>
        </p:spPr>
      </p:cxnSp>
      <p:sp>
        <p:nvSpPr>
          <p:cNvPr id="530" name="Google Shape;530;p19"/>
          <p:cNvSpPr/>
          <p:nvPr/>
        </p:nvSpPr>
        <p:spPr>
          <a:xfrm>
            <a:off x="0" y="0"/>
            <a:ext cx="9144000" cy="475073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531" name="Google Shape;531;p19"/>
          <p:cNvCxnSpPr/>
          <p:nvPr/>
        </p:nvCxnSpPr>
        <p:spPr>
          <a:xfrm>
            <a:off x="2958452" y="3243834"/>
            <a:ext cx="5349240" cy="0"/>
          </a:xfrm>
          <a:prstGeom prst="straightConnector1">
            <a:avLst/>
          </a:prstGeom>
          <a:noFill/>
          <a:ln w="9525" cap="flat" cmpd="sng">
            <a:solidFill>
              <a:srgbClr val="7F7F7F"/>
            </a:solidFill>
            <a:prstDash val="solid"/>
            <a:round/>
            <a:headEnd type="none" w="sm" len="sm"/>
            <a:tailEnd type="none" w="sm" len="sm"/>
          </a:ln>
        </p:spPr>
      </p:cxnSp>
      <p:sp>
        <p:nvSpPr>
          <p:cNvPr id="532" name="Google Shape;532;p19"/>
          <p:cNvSpPr txBox="1">
            <a:spLocks noGrp="1"/>
          </p:cNvSpPr>
          <p:nvPr>
            <p:ph type="title"/>
          </p:nvPr>
        </p:nvSpPr>
        <p:spPr>
          <a:xfrm>
            <a:off x="2877375" y="569224"/>
            <a:ext cx="5489400" cy="25419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dk1"/>
              </a:buClr>
              <a:buSzPts val="1100"/>
              <a:buFont typeface="Arial"/>
              <a:buNone/>
            </a:pPr>
            <a:r>
              <a:rPr lang="en-US" sz="2500" b="1">
                <a:solidFill>
                  <a:schemeClr val="dk1"/>
                </a:solidFill>
              </a:rPr>
              <a:t>Feedback with good judgment also requires the preceptor to practice transparent thinking. </a:t>
            </a:r>
            <a:endParaRPr sz="2500" b="1"/>
          </a:p>
        </p:txBody>
      </p:sp>
      <p:pic>
        <p:nvPicPr>
          <p:cNvPr id="533" name="Google Shape;533;p19"/>
          <p:cNvPicPr preferRelativeResize="0"/>
          <p:nvPr/>
        </p:nvPicPr>
        <p:blipFill rotWithShape="1">
          <a:blip r:embed="rId3">
            <a:alphaModFix/>
          </a:blip>
          <a:srcRect l="12073" r="12081"/>
          <a:stretch/>
        </p:blipFill>
        <p:spPr>
          <a:xfrm>
            <a:off x="697363" y="1453833"/>
            <a:ext cx="1837115" cy="1846808"/>
          </a:xfrm>
          <a:prstGeom prst="rect">
            <a:avLst/>
          </a:prstGeom>
          <a:noFill/>
          <a:ln>
            <a:noFill/>
          </a:ln>
        </p:spPr>
      </p:pic>
      <p:sp>
        <p:nvSpPr>
          <p:cNvPr id="534" name="Google Shape;534;p19"/>
          <p:cNvSpPr/>
          <p:nvPr/>
        </p:nvSpPr>
        <p:spPr>
          <a:xfrm>
            <a:off x="0" y="4750737"/>
            <a:ext cx="9144000" cy="4949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19"/>
          <p:cNvSpPr/>
          <p:nvPr/>
        </p:nvSpPr>
        <p:spPr>
          <a:xfrm>
            <a:off x="0" y="4800600"/>
            <a:ext cx="9144000" cy="3429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19"/>
          <p:cNvSpPr txBox="1"/>
          <p:nvPr/>
        </p:nvSpPr>
        <p:spPr>
          <a:xfrm>
            <a:off x="7086100" y="4743300"/>
            <a:ext cx="1799100" cy="400200"/>
          </a:xfrm>
          <a:prstGeom prst="rect">
            <a:avLst/>
          </a:prstGeom>
          <a:noFill/>
          <a:ln>
            <a:noFill/>
          </a:ln>
        </p:spPr>
        <p:txBody>
          <a:bodyPr spcFirstLastPara="1" wrap="square" lIns="91425" tIns="91425" rIns="91425" bIns="91425" anchor="b" anchorCtr="0">
            <a:spAutoFit/>
          </a:bodyPr>
          <a:lstStyle/>
          <a:p>
            <a:pPr marL="0" lvl="0" indent="0" algn="r" rtl="0">
              <a:spcBef>
                <a:spcPts val="0"/>
              </a:spcBef>
              <a:spcAft>
                <a:spcPts val="0"/>
              </a:spcAft>
              <a:buNone/>
            </a:pPr>
            <a:r>
              <a:rPr lang="en-US">
                <a:latin typeface="Calibri"/>
                <a:ea typeface="Calibri"/>
                <a:cs typeface="Calibri"/>
                <a:sym typeface="Calibri"/>
              </a:rPr>
              <a:t>(Rudolph et al., 2006)</a:t>
            </a:r>
            <a:endParaRPr>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40"/>
        <p:cNvGrpSpPr/>
        <p:nvPr/>
      </p:nvGrpSpPr>
      <p:grpSpPr>
        <a:xfrm>
          <a:off x="0" y="0"/>
          <a:ext cx="0" cy="0"/>
          <a:chOff x="0" y="0"/>
          <a:chExt cx="0" cy="0"/>
        </a:xfrm>
      </p:grpSpPr>
      <p:sp>
        <p:nvSpPr>
          <p:cNvPr id="541" name="Google Shape;541;p20"/>
          <p:cNvSpPr/>
          <p:nvPr/>
        </p:nvSpPr>
        <p:spPr>
          <a:xfrm>
            <a:off x="2381" y="4800600"/>
            <a:ext cx="9141619" cy="3429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0"/>
          <p:cNvSpPr/>
          <p:nvPr/>
        </p:nvSpPr>
        <p:spPr>
          <a:xfrm>
            <a:off x="11" y="4750737"/>
            <a:ext cx="9141619" cy="4800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43" name="Google Shape;543;p20"/>
          <p:cNvCxnSpPr/>
          <p:nvPr/>
        </p:nvCxnSpPr>
        <p:spPr>
          <a:xfrm>
            <a:off x="905743" y="3257550"/>
            <a:ext cx="7406640" cy="0"/>
          </a:xfrm>
          <a:prstGeom prst="straightConnector1">
            <a:avLst/>
          </a:prstGeom>
          <a:noFill/>
          <a:ln w="9525" cap="flat" cmpd="sng">
            <a:solidFill>
              <a:srgbClr val="7F7F7F"/>
            </a:solidFill>
            <a:prstDash val="solid"/>
            <a:round/>
            <a:headEnd type="none" w="sm" len="sm"/>
            <a:tailEnd type="none" w="sm" len="sm"/>
          </a:ln>
        </p:spPr>
      </p:cxnSp>
      <p:sp>
        <p:nvSpPr>
          <p:cNvPr id="544" name="Google Shape;544;p20"/>
          <p:cNvSpPr/>
          <p:nvPr/>
        </p:nvSpPr>
        <p:spPr>
          <a:xfrm>
            <a:off x="0" y="0"/>
            <a:ext cx="9144000" cy="475073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45" name="Google Shape;545;p20"/>
          <p:cNvSpPr txBox="1">
            <a:spLocks noGrp="1"/>
          </p:cNvSpPr>
          <p:nvPr>
            <p:ph type="title" idx="4294967295"/>
          </p:nvPr>
        </p:nvSpPr>
        <p:spPr>
          <a:xfrm>
            <a:off x="476000" y="3223262"/>
            <a:ext cx="8181900" cy="1377600"/>
          </a:xfrm>
          <a:prstGeom prst="rect">
            <a:avLst/>
          </a:prstGeom>
          <a:gradFill>
            <a:gsLst>
              <a:gs pos="0">
                <a:srgbClr val="D8D4AD"/>
              </a:gs>
              <a:gs pos="100000">
                <a:srgbClr val="A59F5C"/>
              </a:gs>
            </a:gsLst>
            <a:path path="circle">
              <a:fillToRect l="50000" t="50000" r="50000" b="50000"/>
            </a:path>
            <a:tileRect/>
          </a:gradFill>
          <a:ln>
            <a:noFill/>
          </a:ln>
        </p:spPr>
        <p:txBody>
          <a:bodyPr spcFirstLastPara="1" wrap="square" lIns="91425" tIns="45700" rIns="91425" bIns="45700" anchor="b" anchorCtr="0">
            <a:noAutofit/>
          </a:bodyPr>
          <a:lstStyle/>
          <a:p>
            <a:pPr marL="0" lvl="0" indent="0" algn="l" rtl="0">
              <a:spcBef>
                <a:spcPts val="0"/>
              </a:spcBef>
              <a:spcAft>
                <a:spcPts val="0"/>
              </a:spcAft>
              <a:buClr>
                <a:schemeClr val="dk1"/>
              </a:buClr>
              <a:buSzPts val="2500"/>
              <a:buFont typeface="Arial"/>
              <a:buNone/>
            </a:pPr>
            <a:r>
              <a:rPr lang="en-US" sz="2500" b="1">
                <a:solidFill>
                  <a:srgbClr val="262626"/>
                </a:solidFill>
              </a:rPr>
              <a:t>Feedback with good judgment begins with the preceptor’s observation, followed by an advocacy statement of the preceptor’s perspective and concern, and then an inquiry statement about the  learner’s perspective and concern.</a:t>
            </a:r>
            <a:endParaRPr sz="2500" b="1"/>
          </a:p>
        </p:txBody>
      </p:sp>
      <p:pic>
        <p:nvPicPr>
          <p:cNvPr id="546" name="Google Shape;546;p20"/>
          <p:cNvPicPr preferRelativeResize="0"/>
          <p:nvPr/>
        </p:nvPicPr>
        <p:blipFill rotWithShape="1">
          <a:blip r:embed="rId3">
            <a:alphaModFix/>
          </a:blip>
          <a:srcRect r="10"/>
          <a:stretch/>
        </p:blipFill>
        <p:spPr>
          <a:xfrm>
            <a:off x="476593" y="588667"/>
            <a:ext cx="2484588" cy="2484837"/>
          </a:xfrm>
          <a:prstGeom prst="rect">
            <a:avLst/>
          </a:prstGeom>
          <a:noFill/>
          <a:ln>
            <a:noFill/>
          </a:ln>
        </p:spPr>
      </p:pic>
      <p:sp>
        <p:nvSpPr>
          <p:cNvPr id="547" name="Google Shape;547;p20"/>
          <p:cNvSpPr/>
          <p:nvPr/>
        </p:nvSpPr>
        <p:spPr>
          <a:xfrm>
            <a:off x="3118914" y="665226"/>
            <a:ext cx="48006" cy="233172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48" name="Google Shape;548;p20"/>
          <p:cNvPicPr preferRelativeResize="0"/>
          <p:nvPr/>
        </p:nvPicPr>
        <p:blipFill rotWithShape="1">
          <a:blip r:embed="rId4">
            <a:alphaModFix/>
          </a:blip>
          <a:srcRect l="12551" r="12552"/>
          <a:stretch/>
        </p:blipFill>
        <p:spPr>
          <a:xfrm>
            <a:off x="3324654" y="588668"/>
            <a:ext cx="2484588" cy="2484835"/>
          </a:xfrm>
          <a:prstGeom prst="rect">
            <a:avLst/>
          </a:prstGeom>
          <a:noFill/>
          <a:ln>
            <a:noFill/>
          </a:ln>
        </p:spPr>
      </p:pic>
      <p:sp>
        <p:nvSpPr>
          <p:cNvPr id="549" name="Google Shape;549;p20"/>
          <p:cNvSpPr/>
          <p:nvPr/>
        </p:nvSpPr>
        <p:spPr>
          <a:xfrm>
            <a:off x="5966976" y="665226"/>
            <a:ext cx="48006" cy="233172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50" name="Google Shape;550;p20"/>
          <p:cNvPicPr preferRelativeResize="0"/>
          <p:nvPr/>
        </p:nvPicPr>
        <p:blipFill rotWithShape="1">
          <a:blip r:embed="rId5">
            <a:alphaModFix/>
          </a:blip>
          <a:srcRect/>
          <a:stretch/>
        </p:blipFill>
        <p:spPr>
          <a:xfrm>
            <a:off x="6172716" y="588792"/>
            <a:ext cx="2484588" cy="2484588"/>
          </a:xfrm>
          <a:prstGeom prst="rect">
            <a:avLst/>
          </a:prstGeom>
          <a:noFill/>
          <a:ln>
            <a:noFill/>
          </a:ln>
        </p:spPr>
      </p:pic>
      <p:cxnSp>
        <p:nvCxnSpPr>
          <p:cNvPr id="551" name="Google Shape;551;p20"/>
          <p:cNvCxnSpPr/>
          <p:nvPr/>
        </p:nvCxnSpPr>
        <p:spPr>
          <a:xfrm>
            <a:off x="540814" y="4214077"/>
            <a:ext cx="7886700" cy="0"/>
          </a:xfrm>
          <a:prstGeom prst="straightConnector1">
            <a:avLst/>
          </a:prstGeom>
          <a:noFill/>
          <a:ln w="9525" cap="flat" cmpd="sng">
            <a:solidFill>
              <a:schemeClr val="dk2">
                <a:alpha val="89803"/>
              </a:schemeClr>
            </a:solidFill>
            <a:prstDash val="solid"/>
            <a:round/>
            <a:headEnd type="none" w="sm" len="sm"/>
            <a:tailEnd type="none" w="sm" len="sm"/>
          </a:ln>
        </p:spPr>
      </p:cxnSp>
      <p:sp>
        <p:nvSpPr>
          <p:cNvPr id="552" name="Google Shape;552;p20"/>
          <p:cNvSpPr/>
          <p:nvPr/>
        </p:nvSpPr>
        <p:spPr>
          <a:xfrm>
            <a:off x="11" y="4750737"/>
            <a:ext cx="9143989" cy="49863"/>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20"/>
          <p:cNvSpPr/>
          <p:nvPr/>
        </p:nvSpPr>
        <p:spPr>
          <a:xfrm>
            <a:off x="0" y="4800600"/>
            <a:ext cx="9144000" cy="3429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g1c422893396_0_201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US" sz="3540" b="1">
                <a:latin typeface="Cabin"/>
                <a:ea typeface="Cabin"/>
                <a:cs typeface="Cabin"/>
                <a:sym typeface="Cabin"/>
              </a:rPr>
              <a:t>I have no disclosures.</a:t>
            </a:r>
            <a:endParaRPr sz="3540" b="1">
              <a:latin typeface="Cabin"/>
              <a:ea typeface="Cabin"/>
              <a:cs typeface="Cabin"/>
              <a:sym typeface="Cabin"/>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57"/>
        <p:cNvGrpSpPr/>
        <p:nvPr/>
      </p:nvGrpSpPr>
      <p:grpSpPr>
        <a:xfrm>
          <a:off x="0" y="0"/>
          <a:ext cx="0" cy="0"/>
          <a:chOff x="0" y="0"/>
          <a:chExt cx="0" cy="0"/>
        </a:xfrm>
      </p:grpSpPr>
      <p:sp>
        <p:nvSpPr>
          <p:cNvPr id="558" name="Google Shape;558;p21"/>
          <p:cNvSpPr/>
          <p:nvPr/>
        </p:nvSpPr>
        <p:spPr>
          <a:xfrm>
            <a:off x="2381" y="4800600"/>
            <a:ext cx="9141619" cy="3429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21"/>
          <p:cNvSpPr/>
          <p:nvPr/>
        </p:nvSpPr>
        <p:spPr>
          <a:xfrm>
            <a:off x="11" y="4750737"/>
            <a:ext cx="9141619" cy="4800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60" name="Google Shape;560;p21"/>
          <p:cNvCxnSpPr/>
          <p:nvPr/>
        </p:nvCxnSpPr>
        <p:spPr>
          <a:xfrm>
            <a:off x="905743" y="3257550"/>
            <a:ext cx="7406640" cy="0"/>
          </a:xfrm>
          <a:prstGeom prst="straightConnector1">
            <a:avLst/>
          </a:prstGeom>
          <a:noFill/>
          <a:ln w="9525" cap="flat" cmpd="sng">
            <a:solidFill>
              <a:srgbClr val="7F7F7F"/>
            </a:solidFill>
            <a:prstDash val="solid"/>
            <a:round/>
            <a:headEnd type="none" w="sm" len="sm"/>
            <a:tailEnd type="none" w="sm" len="sm"/>
          </a:ln>
        </p:spPr>
      </p:cxnSp>
      <p:sp>
        <p:nvSpPr>
          <p:cNvPr id="561" name="Google Shape;561;p21"/>
          <p:cNvSpPr/>
          <p:nvPr/>
        </p:nvSpPr>
        <p:spPr>
          <a:xfrm>
            <a:off x="0" y="0"/>
            <a:ext cx="9144000" cy="475073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62" name="Google Shape;562;p21"/>
          <p:cNvSpPr txBox="1">
            <a:spLocks noGrp="1"/>
          </p:cNvSpPr>
          <p:nvPr>
            <p:ph type="title"/>
          </p:nvPr>
        </p:nvSpPr>
        <p:spPr>
          <a:xfrm>
            <a:off x="5047500" y="479325"/>
            <a:ext cx="3609900" cy="26415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dk1"/>
              </a:buClr>
              <a:buSzPts val="1493"/>
              <a:buFont typeface="Arial"/>
              <a:buNone/>
            </a:pPr>
            <a:r>
              <a:rPr lang="en-US" sz="2500" b="1">
                <a:solidFill>
                  <a:srgbClr val="262626"/>
                </a:solidFill>
              </a:rPr>
              <a:t>Observing the learner’s behavior is the first step in providing good feedback.</a:t>
            </a:r>
            <a:endParaRPr sz="2500" b="1"/>
          </a:p>
        </p:txBody>
      </p:sp>
      <p:cxnSp>
        <p:nvCxnSpPr>
          <p:cNvPr id="563" name="Google Shape;563;p21"/>
          <p:cNvCxnSpPr/>
          <p:nvPr/>
        </p:nvCxnSpPr>
        <p:spPr>
          <a:xfrm>
            <a:off x="5103789" y="3257550"/>
            <a:ext cx="3291840" cy="0"/>
          </a:xfrm>
          <a:prstGeom prst="straightConnector1">
            <a:avLst/>
          </a:prstGeom>
          <a:noFill/>
          <a:ln w="9525" cap="flat" cmpd="sng">
            <a:solidFill>
              <a:schemeClr val="dk2">
                <a:alpha val="89803"/>
              </a:schemeClr>
            </a:solidFill>
            <a:prstDash val="solid"/>
            <a:round/>
            <a:headEnd type="none" w="sm" len="sm"/>
            <a:tailEnd type="none" w="sm" len="sm"/>
          </a:ln>
        </p:spPr>
      </p:cxnSp>
      <p:sp>
        <p:nvSpPr>
          <p:cNvPr id="564" name="Google Shape;564;p21"/>
          <p:cNvSpPr/>
          <p:nvPr/>
        </p:nvSpPr>
        <p:spPr>
          <a:xfrm>
            <a:off x="11" y="4750737"/>
            <a:ext cx="9143989" cy="49863"/>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21"/>
          <p:cNvSpPr/>
          <p:nvPr/>
        </p:nvSpPr>
        <p:spPr>
          <a:xfrm>
            <a:off x="0" y="4800600"/>
            <a:ext cx="9144000" cy="3429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1"/>
          <p:cNvSpPr txBox="1"/>
          <p:nvPr/>
        </p:nvSpPr>
        <p:spPr>
          <a:xfrm>
            <a:off x="5191650" y="3496425"/>
            <a:ext cx="32040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a:latin typeface="Calibri"/>
                <a:ea typeface="Calibri"/>
                <a:cs typeface="Calibri"/>
                <a:sym typeface="Calibri"/>
              </a:rPr>
              <a:t>“I noticed you drove through a </a:t>
            </a:r>
            <a:r>
              <a:rPr lang="en-US" sz="2000" b="1">
                <a:solidFill>
                  <a:srgbClr val="FF0000"/>
                </a:solidFill>
                <a:latin typeface="Calibri"/>
                <a:ea typeface="Calibri"/>
                <a:cs typeface="Calibri"/>
                <a:sym typeface="Calibri"/>
              </a:rPr>
              <a:t>red</a:t>
            </a:r>
            <a:r>
              <a:rPr lang="en-US" sz="2000">
                <a:latin typeface="Calibri"/>
                <a:ea typeface="Calibri"/>
                <a:cs typeface="Calibri"/>
                <a:sym typeface="Calibri"/>
              </a:rPr>
              <a:t> light.” </a:t>
            </a:r>
            <a:endParaRPr sz="2000">
              <a:latin typeface="Calibri"/>
              <a:ea typeface="Calibri"/>
              <a:cs typeface="Calibri"/>
              <a:sym typeface="Calibri"/>
            </a:endParaRPr>
          </a:p>
        </p:txBody>
      </p:sp>
      <p:pic>
        <p:nvPicPr>
          <p:cNvPr id="567" name="Google Shape;567;p21"/>
          <p:cNvPicPr preferRelativeResize="0"/>
          <p:nvPr/>
        </p:nvPicPr>
        <p:blipFill>
          <a:blip r:embed="rId3">
            <a:alphaModFix/>
          </a:blip>
          <a:stretch>
            <a:fillRect/>
          </a:stretch>
        </p:blipFill>
        <p:spPr>
          <a:xfrm>
            <a:off x="444675" y="232238"/>
            <a:ext cx="4286250" cy="42862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562"/>
                                        </p:tgtEl>
                                        <p:attrNameLst>
                                          <p:attrName>style.visibility</p:attrName>
                                        </p:attrNameLst>
                                      </p:cBhvr>
                                      <p:to>
                                        <p:strVal val="visible"/>
                                      </p:to>
                                    </p:set>
                                    <p:animEffect transition="in" filter="fade">
                                      <p:cBhvr>
                                        <p:cTn id="7" dur="700"/>
                                        <p:tgtEl>
                                          <p:spTgt spid="5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71"/>
        <p:cNvGrpSpPr/>
        <p:nvPr/>
      </p:nvGrpSpPr>
      <p:grpSpPr>
        <a:xfrm>
          <a:off x="0" y="0"/>
          <a:ext cx="0" cy="0"/>
          <a:chOff x="0" y="0"/>
          <a:chExt cx="0" cy="0"/>
        </a:xfrm>
      </p:grpSpPr>
      <p:sp>
        <p:nvSpPr>
          <p:cNvPr id="572" name="Google Shape;572;p22"/>
          <p:cNvSpPr/>
          <p:nvPr/>
        </p:nvSpPr>
        <p:spPr>
          <a:xfrm>
            <a:off x="2381" y="4800600"/>
            <a:ext cx="9141600" cy="3429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2"/>
          <p:cNvSpPr/>
          <p:nvPr/>
        </p:nvSpPr>
        <p:spPr>
          <a:xfrm>
            <a:off x="11" y="4750737"/>
            <a:ext cx="9141600" cy="48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74" name="Google Shape;574;p22"/>
          <p:cNvCxnSpPr/>
          <p:nvPr/>
        </p:nvCxnSpPr>
        <p:spPr>
          <a:xfrm>
            <a:off x="905743" y="3257550"/>
            <a:ext cx="7406700" cy="0"/>
          </a:xfrm>
          <a:prstGeom prst="straightConnector1">
            <a:avLst/>
          </a:prstGeom>
          <a:noFill/>
          <a:ln w="9525" cap="flat" cmpd="sng">
            <a:solidFill>
              <a:srgbClr val="7F7F7F"/>
            </a:solidFill>
            <a:prstDash val="solid"/>
            <a:round/>
            <a:headEnd type="none" w="sm" len="sm"/>
            <a:tailEnd type="none" w="sm" len="sm"/>
          </a:ln>
        </p:spPr>
      </p:cxnSp>
      <p:sp>
        <p:nvSpPr>
          <p:cNvPr id="575" name="Google Shape;575;p22"/>
          <p:cNvSpPr/>
          <p:nvPr/>
        </p:nvSpPr>
        <p:spPr>
          <a:xfrm>
            <a:off x="0" y="0"/>
            <a:ext cx="9144000" cy="4750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76" name="Google Shape;576;p22"/>
          <p:cNvSpPr txBox="1">
            <a:spLocks noGrp="1"/>
          </p:cNvSpPr>
          <p:nvPr>
            <p:ph type="title"/>
          </p:nvPr>
        </p:nvSpPr>
        <p:spPr>
          <a:xfrm>
            <a:off x="6156975" y="232250"/>
            <a:ext cx="2400300" cy="2869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1"/>
              </a:buClr>
              <a:buSzPts val="1100"/>
              <a:buFont typeface="Arial"/>
              <a:buNone/>
            </a:pPr>
            <a:r>
              <a:rPr lang="en-US" sz="2300" b="1">
                <a:solidFill>
                  <a:schemeClr val="dk1"/>
                </a:solidFill>
              </a:rPr>
              <a:t>Second, the preceptor makes an advocacy statement that describes their perspective and concern about the observation.</a:t>
            </a:r>
            <a:endParaRPr sz="2300" b="1"/>
          </a:p>
        </p:txBody>
      </p:sp>
      <p:cxnSp>
        <p:nvCxnSpPr>
          <p:cNvPr id="577" name="Google Shape;577;p22"/>
          <p:cNvCxnSpPr/>
          <p:nvPr/>
        </p:nvCxnSpPr>
        <p:spPr>
          <a:xfrm>
            <a:off x="6156978" y="3257550"/>
            <a:ext cx="2400300" cy="0"/>
          </a:xfrm>
          <a:prstGeom prst="straightConnector1">
            <a:avLst/>
          </a:prstGeom>
          <a:noFill/>
          <a:ln w="9525" cap="flat" cmpd="sng">
            <a:solidFill>
              <a:schemeClr val="dk2">
                <a:alpha val="89800"/>
              </a:schemeClr>
            </a:solidFill>
            <a:prstDash val="solid"/>
            <a:round/>
            <a:headEnd type="none" w="sm" len="sm"/>
            <a:tailEnd type="none" w="sm" len="sm"/>
          </a:ln>
        </p:spPr>
      </p:cxnSp>
      <p:sp>
        <p:nvSpPr>
          <p:cNvPr id="578" name="Google Shape;578;p22"/>
          <p:cNvSpPr/>
          <p:nvPr/>
        </p:nvSpPr>
        <p:spPr>
          <a:xfrm>
            <a:off x="11" y="4750737"/>
            <a:ext cx="9144000" cy="49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22"/>
          <p:cNvSpPr/>
          <p:nvPr/>
        </p:nvSpPr>
        <p:spPr>
          <a:xfrm>
            <a:off x="0" y="4800600"/>
            <a:ext cx="9144000" cy="3429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80" name="Google Shape;580;p22"/>
          <p:cNvPicPr preferRelativeResize="0"/>
          <p:nvPr/>
        </p:nvPicPr>
        <p:blipFill>
          <a:blip r:embed="rId3">
            <a:alphaModFix/>
          </a:blip>
          <a:stretch>
            <a:fillRect/>
          </a:stretch>
        </p:blipFill>
        <p:spPr>
          <a:xfrm>
            <a:off x="1224875" y="232238"/>
            <a:ext cx="4286250" cy="4286250"/>
          </a:xfrm>
          <a:prstGeom prst="rect">
            <a:avLst/>
          </a:prstGeom>
          <a:noFill/>
          <a:ln>
            <a:noFill/>
          </a:ln>
        </p:spPr>
      </p:pic>
      <p:sp>
        <p:nvSpPr>
          <p:cNvPr id="581" name="Google Shape;581;p22"/>
          <p:cNvSpPr txBox="1"/>
          <p:nvPr/>
        </p:nvSpPr>
        <p:spPr>
          <a:xfrm>
            <a:off x="905750" y="3525900"/>
            <a:ext cx="79908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a:latin typeface="Calibri"/>
                <a:ea typeface="Calibri"/>
                <a:cs typeface="Calibri"/>
                <a:sym typeface="Calibri"/>
              </a:rPr>
              <a:t>“T</a:t>
            </a:r>
            <a:r>
              <a:rPr lang="en-US" sz="2000">
                <a:solidFill>
                  <a:srgbClr val="313537"/>
                </a:solidFill>
                <a:latin typeface="Calibri"/>
                <a:ea typeface="Calibri"/>
                <a:cs typeface="Calibri"/>
                <a:sym typeface="Calibri"/>
              </a:rPr>
              <a:t>hat worries me because running </a:t>
            </a:r>
            <a:r>
              <a:rPr lang="en-US" sz="2000" b="1">
                <a:solidFill>
                  <a:srgbClr val="FF0000"/>
                </a:solidFill>
                <a:latin typeface="Calibri"/>
                <a:ea typeface="Calibri"/>
                <a:cs typeface="Calibri"/>
                <a:sym typeface="Calibri"/>
              </a:rPr>
              <a:t>red</a:t>
            </a:r>
            <a:r>
              <a:rPr lang="en-US" sz="2000">
                <a:solidFill>
                  <a:srgbClr val="313537"/>
                </a:solidFill>
                <a:latin typeface="Calibri"/>
                <a:ea typeface="Calibri"/>
                <a:cs typeface="Calibri"/>
                <a:sym typeface="Calibri"/>
              </a:rPr>
              <a:t> lights increases the risk that you’ll be involved in a serious car accident that could hurt you or someone else.” </a:t>
            </a:r>
            <a:r>
              <a:rPr lang="en-US" sz="2000">
                <a:solidFill>
                  <a:schemeClr val="dk1"/>
                </a:solidFill>
                <a:latin typeface="Calibri"/>
                <a:ea typeface="Calibri"/>
                <a:cs typeface="Calibri"/>
                <a:sym typeface="Calibri"/>
              </a:rPr>
              <a:t> </a:t>
            </a:r>
            <a:endParaRPr sz="2000">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576"/>
                                        </p:tgtEl>
                                        <p:attrNameLst>
                                          <p:attrName>style.visibility</p:attrName>
                                        </p:attrNameLst>
                                      </p:cBhvr>
                                      <p:to>
                                        <p:strVal val="visible"/>
                                      </p:to>
                                    </p:set>
                                    <p:animEffect transition="in" filter="fade">
                                      <p:cBhvr>
                                        <p:cTn id="7" dur="700"/>
                                        <p:tgtEl>
                                          <p:spTgt spid="5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85"/>
        <p:cNvGrpSpPr/>
        <p:nvPr/>
      </p:nvGrpSpPr>
      <p:grpSpPr>
        <a:xfrm>
          <a:off x="0" y="0"/>
          <a:ext cx="0" cy="0"/>
          <a:chOff x="0" y="0"/>
          <a:chExt cx="0" cy="0"/>
        </a:xfrm>
      </p:grpSpPr>
      <p:sp>
        <p:nvSpPr>
          <p:cNvPr id="586" name="Google Shape;586;p23"/>
          <p:cNvSpPr/>
          <p:nvPr/>
        </p:nvSpPr>
        <p:spPr>
          <a:xfrm>
            <a:off x="2381" y="4800600"/>
            <a:ext cx="9141619" cy="3429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23"/>
          <p:cNvSpPr/>
          <p:nvPr/>
        </p:nvSpPr>
        <p:spPr>
          <a:xfrm>
            <a:off x="11" y="4750737"/>
            <a:ext cx="9141619" cy="4800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88" name="Google Shape;588;p23"/>
          <p:cNvCxnSpPr/>
          <p:nvPr/>
        </p:nvCxnSpPr>
        <p:spPr>
          <a:xfrm>
            <a:off x="905743" y="3257550"/>
            <a:ext cx="7406640" cy="0"/>
          </a:xfrm>
          <a:prstGeom prst="straightConnector1">
            <a:avLst/>
          </a:prstGeom>
          <a:noFill/>
          <a:ln w="9525" cap="flat" cmpd="sng">
            <a:solidFill>
              <a:srgbClr val="7F7F7F"/>
            </a:solidFill>
            <a:prstDash val="solid"/>
            <a:round/>
            <a:headEnd type="none" w="sm" len="sm"/>
            <a:tailEnd type="none" w="sm" len="sm"/>
          </a:ln>
        </p:spPr>
      </p:cxnSp>
      <p:sp>
        <p:nvSpPr>
          <p:cNvPr id="589" name="Google Shape;589;p23"/>
          <p:cNvSpPr/>
          <p:nvPr/>
        </p:nvSpPr>
        <p:spPr>
          <a:xfrm>
            <a:off x="0" y="0"/>
            <a:ext cx="9144000" cy="475073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90" name="Google Shape;590;p23" descr="Wood human figure"/>
          <p:cNvPicPr preferRelativeResize="0"/>
          <p:nvPr/>
        </p:nvPicPr>
        <p:blipFill rotWithShape="1">
          <a:blip r:embed="rId3">
            <a:alphaModFix/>
          </a:blip>
          <a:srcRect r="47494" b="-1"/>
          <a:stretch/>
        </p:blipFill>
        <p:spPr>
          <a:xfrm>
            <a:off x="475499" y="465540"/>
            <a:ext cx="3000986" cy="3815199"/>
          </a:xfrm>
          <a:prstGeom prst="rect">
            <a:avLst/>
          </a:prstGeom>
          <a:noFill/>
          <a:ln>
            <a:noFill/>
          </a:ln>
        </p:spPr>
      </p:pic>
      <p:cxnSp>
        <p:nvCxnSpPr>
          <p:cNvPr id="591" name="Google Shape;591;p23"/>
          <p:cNvCxnSpPr/>
          <p:nvPr/>
        </p:nvCxnSpPr>
        <p:spPr>
          <a:xfrm>
            <a:off x="4085303" y="3257550"/>
            <a:ext cx="4227080" cy="0"/>
          </a:xfrm>
          <a:prstGeom prst="straightConnector1">
            <a:avLst/>
          </a:prstGeom>
          <a:noFill/>
          <a:ln w="9525" cap="flat" cmpd="sng">
            <a:solidFill>
              <a:schemeClr val="dk2">
                <a:alpha val="89803"/>
              </a:schemeClr>
            </a:solidFill>
            <a:prstDash val="solid"/>
            <a:round/>
            <a:headEnd type="none" w="sm" len="sm"/>
            <a:tailEnd type="none" w="sm" len="sm"/>
          </a:ln>
        </p:spPr>
      </p:cxnSp>
      <p:sp>
        <p:nvSpPr>
          <p:cNvPr id="592" name="Google Shape;592;p23"/>
          <p:cNvSpPr/>
          <p:nvPr/>
        </p:nvSpPr>
        <p:spPr>
          <a:xfrm>
            <a:off x="11" y="4750737"/>
            <a:ext cx="9143989" cy="49863"/>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23"/>
          <p:cNvSpPr/>
          <p:nvPr/>
        </p:nvSpPr>
        <p:spPr>
          <a:xfrm>
            <a:off x="0" y="4800600"/>
            <a:ext cx="9144000" cy="3429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23"/>
          <p:cNvSpPr txBox="1"/>
          <p:nvPr/>
        </p:nvSpPr>
        <p:spPr>
          <a:xfrm>
            <a:off x="4085338" y="1452725"/>
            <a:ext cx="4227000" cy="1723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500" b="1">
                <a:solidFill>
                  <a:schemeClr val="dk1"/>
                </a:solidFill>
                <a:latin typeface="Calibri"/>
                <a:ea typeface="Calibri"/>
                <a:cs typeface="Calibri"/>
                <a:sym typeface="Calibri"/>
              </a:rPr>
              <a:t>The third and final step is an inquiry statement seeking the learner’s perspective and concern.</a:t>
            </a:r>
            <a:endParaRPr sz="2500" b="1">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pic>
        <p:nvPicPr>
          <p:cNvPr id="599" name="Google Shape;599;g1c422893396_0_4537"/>
          <p:cNvPicPr preferRelativeResize="0"/>
          <p:nvPr/>
        </p:nvPicPr>
        <p:blipFill rotWithShape="1">
          <a:blip r:embed="rId3">
            <a:alphaModFix/>
          </a:blip>
          <a:srcRect t="8242" b="8242"/>
          <a:stretch/>
        </p:blipFill>
        <p:spPr>
          <a:xfrm>
            <a:off x="522300" y="480750"/>
            <a:ext cx="2067300" cy="1726554"/>
          </a:xfrm>
          <a:prstGeom prst="rect">
            <a:avLst/>
          </a:prstGeom>
          <a:noFill/>
          <a:ln>
            <a:noFill/>
          </a:ln>
        </p:spPr>
      </p:pic>
      <p:pic>
        <p:nvPicPr>
          <p:cNvPr id="600" name="Google Shape;600;g1c422893396_0_4537"/>
          <p:cNvPicPr preferRelativeResize="0"/>
          <p:nvPr/>
        </p:nvPicPr>
        <p:blipFill rotWithShape="1">
          <a:blip r:embed="rId4">
            <a:alphaModFix/>
          </a:blip>
          <a:srcRect t="8242" b="8242"/>
          <a:stretch/>
        </p:blipFill>
        <p:spPr>
          <a:xfrm>
            <a:off x="528225" y="2660071"/>
            <a:ext cx="2301500" cy="1922155"/>
          </a:xfrm>
          <a:prstGeom prst="rect">
            <a:avLst/>
          </a:prstGeom>
          <a:noFill/>
          <a:ln>
            <a:noFill/>
          </a:ln>
        </p:spPr>
      </p:pic>
      <p:pic>
        <p:nvPicPr>
          <p:cNvPr id="601" name="Google Shape;601;g1c422893396_0_4537" descr="Wood human figure"/>
          <p:cNvPicPr preferRelativeResize="0"/>
          <p:nvPr/>
        </p:nvPicPr>
        <p:blipFill rotWithShape="1">
          <a:blip r:embed="rId5">
            <a:alphaModFix/>
          </a:blip>
          <a:srcRect l="10094" r="10102"/>
          <a:stretch/>
        </p:blipFill>
        <p:spPr>
          <a:xfrm>
            <a:off x="3092250" y="76200"/>
            <a:ext cx="5969705" cy="4985744"/>
          </a:xfrm>
          <a:prstGeom prst="rect">
            <a:avLst/>
          </a:prstGeom>
          <a:noFill/>
          <a:ln>
            <a:noFill/>
          </a:ln>
        </p:spPr>
      </p:pic>
      <p:sp>
        <p:nvSpPr>
          <p:cNvPr id="602" name="Google Shape;602;g1c422893396_0_4537"/>
          <p:cNvSpPr txBox="1"/>
          <p:nvPr/>
        </p:nvSpPr>
        <p:spPr>
          <a:xfrm>
            <a:off x="645325" y="1916750"/>
            <a:ext cx="2067300" cy="569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500" b="1">
                <a:latin typeface="Calibri"/>
                <a:ea typeface="Calibri"/>
                <a:cs typeface="Calibri"/>
                <a:sym typeface="Calibri"/>
              </a:rPr>
              <a:t>Observe</a:t>
            </a:r>
            <a:endParaRPr sz="2500" b="1">
              <a:latin typeface="Calibri"/>
              <a:ea typeface="Calibri"/>
              <a:cs typeface="Calibri"/>
              <a:sym typeface="Calibri"/>
            </a:endParaRPr>
          </a:p>
        </p:txBody>
      </p:sp>
      <p:sp>
        <p:nvSpPr>
          <p:cNvPr id="603" name="Google Shape;603;g1c422893396_0_4537"/>
          <p:cNvSpPr txBox="1"/>
          <p:nvPr/>
        </p:nvSpPr>
        <p:spPr>
          <a:xfrm>
            <a:off x="645325" y="4271000"/>
            <a:ext cx="2067300" cy="569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500" b="1">
                <a:latin typeface="Calibri"/>
                <a:ea typeface="Calibri"/>
                <a:cs typeface="Calibri"/>
                <a:sym typeface="Calibri"/>
              </a:rPr>
              <a:t>Advocate</a:t>
            </a:r>
            <a:endParaRPr sz="2500" b="1">
              <a:latin typeface="Calibri"/>
              <a:ea typeface="Calibri"/>
              <a:cs typeface="Calibri"/>
              <a:sym typeface="Calibri"/>
            </a:endParaRPr>
          </a:p>
        </p:txBody>
      </p:sp>
      <p:sp>
        <p:nvSpPr>
          <p:cNvPr id="604" name="Google Shape;604;g1c422893396_0_4537"/>
          <p:cNvSpPr txBox="1"/>
          <p:nvPr/>
        </p:nvSpPr>
        <p:spPr>
          <a:xfrm>
            <a:off x="5885150" y="1059325"/>
            <a:ext cx="2420400" cy="723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500" b="1">
                <a:latin typeface="Calibri"/>
                <a:ea typeface="Calibri"/>
                <a:cs typeface="Calibri"/>
                <a:sym typeface="Calibri"/>
              </a:rPr>
              <a:t>Inquire</a:t>
            </a:r>
            <a:endParaRPr sz="3500" b="1">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pic>
        <p:nvPicPr>
          <p:cNvPr id="609" name="Google Shape;609;p24"/>
          <p:cNvPicPr preferRelativeResize="0"/>
          <p:nvPr/>
        </p:nvPicPr>
        <p:blipFill rotWithShape="1">
          <a:blip r:embed="rId3">
            <a:alphaModFix/>
          </a:blip>
          <a:srcRect t="768" b="767"/>
          <a:stretch/>
        </p:blipFill>
        <p:spPr>
          <a:xfrm>
            <a:off x="1" y="0"/>
            <a:ext cx="9144000" cy="5143500"/>
          </a:xfrm>
          <a:prstGeom prst="rect">
            <a:avLst/>
          </a:prstGeom>
          <a:noFill/>
          <a:ln>
            <a:noFill/>
          </a:ln>
        </p:spPr>
      </p:pic>
      <p:sp>
        <p:nvSpPr>
          <p:cNvPr id="610" name="Google Shape;610;p24"/>
          <p:cNvSpPr/>
          <p:nvPr/>
        </p:nvSpPr>
        <p:spPr>
          <a:xfrm>
            <a:off x="0" y="2574400"/>
            <a:ext cx="4568400" cy="1714500"/>
          </a:xfrm>
          <a:prstGeom prst="rect">
            <a:avLst/>
          </a:prstGeom>
          <a:solidFill>
            <a:srgbClr val="FFFFFF">
              <a:alpha val="85098"/>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611" name="Google Shape;611;p24"/>
          <p:cNvSpPr txBox="1">
            <a:spLocks noGrp="1"/>
          </p:cNvSpPr>
          <p:nvPr>
            <p:ph type="title"/>
          </p:nvPr>
        </p:nvSpPr>
        <p:spPr>
          <a:xfrm>
            <a:off x="351600" y="2736850"/>
            <a:ext cx="3997500" cy="1389600"/>
          </a:xfrm>
          <a:prstGeom prst="rect">
            <a:avLst/>
          </a:prstGeom>
          <a:noFill/>
          <a:ln>
            <a:noFill/>
          </a:ln>
        </p:spPr>
        <p:txBody>
          <a:bodyPr spcFirstLastPara="1" wrap="square" lIns="91425" tIns="91425" rIns="91425" bIns="91425" anchor="ctr" anchorCtr="0">
            <a:normAutofit/>
          </a:bodyPr>
          <a:lstStyle/>
          <a:p>
            <a:pPr marL="0" lvl="0" indent="0" algn="l" rtl="0">
              <a:lnSpc>
                <a:spcPct val="100000"/>
              </a:lnSpc>
              <a:spcBef>
                <a:spcPts val="0"/>
              </a:spcBef>
              <a:spcAft>
                <a:spcPts val="0"/>
              </a:spcAft>
              <a:buClr>
                <a:schemeClr val="hlink"/>
              </a:buClr>
              <a:buSzPts val="2800"/>
              <a:buFont typeface="Calibri"/>
              <a:buNone/>
            </a:pPr>
            <a:r>
              <a:rPr lang="en-US" u="sng">
                <a:solidFill>
                  <a:schemeClr val="hlink"/>
                </a:solidFill>
                <a:hlinkClick r:id="rId4"/>
              </a:rPr>
              <a:t>Video: Providing Feedback with Good Judgment</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15"/>
        <p:cNvGrpSpPr/>
        <p:nvPr/>
      </p:nvGrpSpPr>
      <p:grpSpPr>
        <a:xfrm>
          <a:off x="0" y="0"/>
          <a:ext cx="0" cy="0"/>
          <a:chOff x="0" y="0"/>
          <a:chExt cx="0" cy="0"/>
        </a:xfrm>
      </p:grpSpPr>
      <p:sp>
        <p:nvSpPr>
          <p:cNvPr id="616" name="Google Shape;616;p25"/>
          <p:cNvSpPr/>
          <p:nvPr/>
        </p:nvSpPr>
        <p:spPr>
          <a:xfrm>
            <a:off x="0" y="4800600"/>
            <a:ext cx="9144000" cy="3429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25"/>
          <p:cNvSpPr/>
          <p:nvPr/>
        </p:nvSpPr>
        <p:spPr>
          <a:xfrm>
            <a:off x="0" y="4756452"/>
            <a:ext cx="9144000" cy="4949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18" name="Google Shape;618;p25"/>
          <p:cNvCxnSpPr/>
          <p:nvPr/>
        </p:nvCxnSpPr>
        <p:spPr>
          <a:xfrm>
            <a:off x="895149" y="1303383"/>
            <a:ext cx="7475220" cy="0"/>
          </a:xfrm>
          <a:prstGeom prst="straightConnector1">
            <a:avLst/>
          </a:prstGeom>
          <a:noFill/>
          <a:ln w="9525" cap="flat" cmpd="sng">
            <a:solidFill>
              <a:srgbClr val="7F7F7F"/>
            </a:solidFill>
            <a:prstDash val="solid"/>
            <a:round/>
            <a:headEnd type="none" w="sm" len="sm"/>
            <a:tailEnd type="none" w="sm" len="sm"/>
          </a:ln>
        </p:spPr>
      </p:cxnSp>
      <p:sp>
        <p:nvSpPr>
          <p:cNvPr id="619" name="Google Shape;619;p25"/>
          <p:cNvSpPr txBox="1">
            <a:spLocks noGrp="1"/>
          </p:cNvSpPr>
          <p:nvPr>
            <p:ph type="title"/>
          </p:nvPr>
        </p:nvSpPr>
        <p:spPr>
          <a:xfrm>
            <a:off x="822960" y="214952"/>
            <a:ext cx="7543800" cy="1088100"/>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2800"/>
              <a:buFont typeface="Calibri"/>
              <a:buNone/>
            </a:pPr>
            <a:r>
              <a:rPr lang="en-US" sz="4800"/>
              <a:t>Feedback Pearls</a:t>
            </a:r>
            <a:endParaRPr/>
          </a:p>
        </p:txBody>
      </p:sp>
      <p:grpSp>
        <p:nvGrpSpPr>
          <p:cNvPr id="620" name="Google Shape;620;p25"/>
          <p:cNvGrpSpPr/>
          <p:nvPr/>
        </p:nvGrpSpPr>
        <p:grpSpPr>
          <a:xfrm>
            <a:off x="822722" y="2208049"/>
            <a:ext cx="7543799" cy="1571232"/>
            <a:chOff x="0" y="634163"/>
            <a:chExt cx="7543799" cy="1571232"/>
          </a:xfrm>
        </p:grpSpPr>
        <p:sp>
          <p:nvSpPr>
            <p:cNvPr id="621" name="Google Shape;621;p25"/>
            <p:cNvSpPr/>
            <p:nvPr/>
          </p:nvSpPr>
          <p:spPr>
            <a:xfrm>
              <a:off x="0" y="634163"/>
              <a:ext cx="2121693" cy="1347275"/>
            </a:xfrm>
            <a:prstGeom prst="roundRect">
              <a:avLst>
                <a:gd name="adj" fmla="val 10000"/>
              </a:avLst>
            </a:prstGeom>
            <a:solidFill>
              <a:srgbClr val="E38310"/>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25"/>
            <p:cNvSpPr/>
            <p:nvPr/>
          </p:nvSpPr>
          <p:spPr>
            <a:xfrm>
              <a:off x="235743" y="858120"/>
              <a:ext cx="2121693" cy="1347275"/>
            </a:xfrm>
            <a:prstGeom prst="roundRect">
              <a:avLst>
                <a:gd name="adj" fmla="val 10000"/>
              </a:avLst>
            </a:prstGeom>
            <a:solidFill>
              <a:schemeClr val="lt1">
                <a:alpha val="89803"/>
              </a:schemeClr>
            </a:solidFill>
            <a:ln w="15875" cap="flat" cmpd="sng">
              <a:solidFill>
                <a:srgbClr val="E3831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25"/>
            <p:cNvSpPr txBox="1"/>
            <p:nvPr/>
          </p:nvSpPr>
          <p:spPr>
            <a:xfrm>
              <a:off x="275203" y="897580"/>
              <a:ext cx="2042773" cy="1268355"/>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chemeClr val="dk1"/>
                </a:buClr>
                <a:buSzPts val="1400"/>
                <a:buFont typeface="Calibri"/>
                <a:buNone/>
              </a:pPr>
              <a:r>
                <a:rPr lang="en-US" sz="2400" b="1">
                  <a:solidFill>
                    <a:schemeClr val="dk1"/>
                  </a:solidFill>
                  <a:latin typeface="Calibri"/>
                  <a:ea typeface="Calibri"/>
                  <a:cs typeface="Calibri"/>
                  <a:sym typeface="Calibri"/>
                </a:rPr>
                <a:t>Timely feedback</a:t>
              </a:r>
              <a:endParaRPr sz="2400" b="1"/>
            </a:p>
          </p:txBody>
        </p:sp>
        <p:sp>
          <p:nvSpPr>
            <p:cNvPr id="624" name="Google Shape;624;p25"/>
            <p:cNvSpPr/>
            <p:nvPr/>
          </p:nvSpPr>
          <p:spPr>
            <a:xfrm>
              <a:off x="2593181" y="634163"/>
              <a:ext cx="2121693" cy="1347275"/>
            </a:xfrm>
            <a:prstGeom prst="roundRect">
              <a:avLst>
                <a:gd name="adj" fmla="val 10000"/>
              </a:avLst>
            </a:prstGeom>
            <a:solidFill>
              <a:srgbClr val="E38310"/>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25"/>
            <p:cNvSpPr/>
            <p:nvPr/>
          </p:nvSpPr>
          <p:spPr>
            <a:xfrm>
              <a:off x="2828925" y="858120"/>
              <a:ext cx="2121693" cy="1347275"/>
            </a:xfrm>
            <a:prstGeom prst="roundRect">
              <a:avLst>
                <a:gd name="adj" fmla="val 10000"/>
              </a:avLst>
            </a:prstGeom>
            <a:solidFill>
              <a:schemeClr val="lt1">
                <a:alpha val="89803"/>
              </a:schemeClr>
            </a:solidFill>
            <a:ln w="15875" cap="flat" cmpd="sng">
              <a:solidFill>
                <a:srgbClr val="E3831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25"/>
            <p:cNvSpPr txBox="1"/>
            <p:nvPr/>
          </p:nvSpPr>
          <p:spPr>
            <a:xfrm>
              <a:off x="2868385" y="897580"/>
              <a:ext cx="2042773" cy="1268355"/>
            </a:xfrm>
            <a:prstGeom prst="rect">
              <a:avLst/>
            </a:prstGeom>
            <a:noFill/>
            <a:ln>
              <a:noFill/>
            </a:ln>
          </p:spPr>
          <p:txBody>
            <a:bodyPr spcFirstLastPara="1" wrap="square" lIns="53325" tIns="53325" rIns="53325" bIns="53325" anchor="ctr" anchorCtr="0">
              <a:noAutofit/>
            </a:bodyPr>
            <a:lstStyle/>
            <a:p>
              <a:pPr marL="0" lvl="0" indent="0" algn="ctr" rtl="0">
                <a:lnSpc>
                  <a:spcPct val="90000"/>
                </a:lnSpc>
                <a:spcBef>
                  <a:spcPts val="0"/>
                </a:spcBef>
                <a:spcAft>
                  <a:spcPts val="0"/>
                </a:spcAft>
                <a:buClr>
                  <a:schemeClr val="dk1"/>
                </a:buClr>
                <a:buSzPts val="1400"/>
                <a:buFont typeface="Calibri"/>
                <a:buNone/>
              </a:pPr>
              <a:r>
                <a:rPr lang="en-US" sz="2400" b="1">
                  <a:solidFill>
                    <a:schemeClr val="dk1"/>
                  </a:solidFill>
                  <a:latin typeface="Calibri"/>
                  <a:ea typeface="Calibri"/>
                  <a:cs typeface="Calibri"/>
                  <a:sym typeface="Calibri"/>
                </a:rPr>
                <a:t>Limit to 1-2 key points</a:t>
              </a:r>
              <a:endParaRPr sz="2400" b="1">
                <a:solidFill>
                  <a:schemeClr val="dk1"/>
                </a:solidFill>
              </a:endParaRPr>
            </a:p>
            <a:p>
              <a:pPr marL="0" marR="0" lvl="0" indent="0" algn="l" rtl="0">
                <a:lnSpc>
                  <a:spcPct val="90000"/>
                </a:lnSpc>
                <a:spcBef>
                  <a:spcPts val="0"/>
                </a:spcBef>
                <a:spcAft>
                  <a:spcPts val="0"/>
                </a:spcAft>
                <a:buClr>
                  <a:schemeClr val="dk1"/>
                </a:buClr>
                <a:buSzPts val="1400"/>
                <a:buFont typeface="Calibri"/>
                <a:buNone/>
              </a:pPr>
              <a:endParaRPr>
                <a:solidFill>
                  <a:schemeClr val="dk1"/>
                </a:solidFill>
                <a:latin typeface="Calibri"/>
                <a:ea typeface="Calibri"/>
                <a:cs typeface="Calibri"/>
                <a:sym typeface="Calibri"/>
              </a:endParaRPr>
            </a:p>
          </p:txBody>
        </p:sp>
        <p:sp>
          <p:nvSpPr>
            <p:cNvPr id="627" name="Google Shape;627;p25"/>
            <p:cNvSpPr/>
            <p:nvPr/>
          </p:nvSpPr>
          <p:spPr>
            <a:xfrm>
              <a:off x="5186362" y="634163"/>
              <a:ext cx="2121693" cy="1347275"/>
            </a:xfrm>
            <a:prstGeom prst="roundRect">
              <a:avLst>
                <a:gd name="adj" fmla="val 10000"/>
              </a:avLst>
            </a:prstGeom>
            <a:solidFill>
              <a:srgbClr val="E38310"/>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25"/>
            <p:cNvSpPr/>
            <p:nvPr/>
          </p:nvSpPr>
          <p:spPr>
            <a:xfrm>
              <a:off x="5422106" y="858120"/>
              <a:ext cx="2121693" cy="1347275"/>
            </a:xfrm>
            <a:prstGeom prst="roundRect">
              <a:avLst>
                <a:gd name="adj" fmla="val 10000"/>
              </a:avLst>
            </a:prstGeom>
            <a:solidFill>
              <a:schemeClr val="lt1">
                <a:alpha val="89803"/>
              </a:schemeClr>
            </a:solidFill>
            <a:ln w="15875" cap="flat" cmpd="sng">
              <a:solidFill>
                <a:srgbClr val="E3831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25"/>
            <p:cNvSpPr txBox="1"/>
            <p:nvPr/>
          </p:nvSpPr>
          <p:spPr>
            <a:xfrm>
              <a:off x="5461566" y="897580"/>
              <a:ext cx="2042773" cy="1268355"/>
            </a:xfrm>
            <a:prstGeom prst="rect">
              <a:avLst/>
            </a:prstGeom>
            <a:noFill/>
            <a:ln>
              <a:noFill/>
            </a:ln>
          </p:spPr>
          <p:txBody>
            <a:bodyPr spcFirstLastPara="1" wrap="square" lIns="53325" tIns="53325" rIns="53325" bIns="53325" anchor="ctr" anchorCtr="0">
              <a:noAutofit/>
            </a:bodyPr>
            <a:lstStyle/>
            <a:p>
              <a:pPr marL="0" lvl="0" indent="0" algn="ctr" rtl="0">
                <a:lnSpc>
                  <a:spcPct val="90000"/>
                </a:lnSpc>
                <a:spcBef>
                  <a:spcPts val="0"/>
                </a:spcBef>
                <a:spcAft>
                  <a:spcPts val="0"/>
                </a:spcAft>
                <a:buClr>
                  <a:schemeClr val="dk1"/>
                </a:buClr>
                <a:buSzPts val="1400"/>
                <a:buFont typeface="Calibri"/>
                <a:buNone/>
              </a:pPr>
              <a:r>
                <a:rPr lang="en-US" sz="2400" b="1">
                  <a:solidFill>
                    <a:schemeClr val="dk1"/>
                  </a:solidFill>
                  <a:latin typeface="Calibri"/>
                  <a:ea typeface="Calibri"/>
                  <a:cs typeface="Calibri"/>
                  <a:sym typeface="Calibri"/>
                </a:rPr>
                <a:t>Use discretion</a:t>
              </a:r>
              <a:endParaRPr>
                <a:solidFill>
                  <a:schemeClr val="dk1"/>
                </a:solidFill>
                <a:latin typeface="Calibri"/>
                <a:ea typeface="Calibri"/>
                <a:cs typeface="Calibri"/>
                <a:sym typeface="Calibri"/>
              </a:endParaRPr>
            </a:p>
          </p:txBody>
        </p:sp>
      </p:grpSp>
      <p:pic>
        <p:nvPicPr>
          <p:cNvPr id="630" name="Google Shape;630;p25"/>
          <p:cNvPicPr preferRelativeResize="0"/>
          <p:nvPr/>
        </p:nvPicPr>
        <p:blipFill>
          <a:blip r:embed="rId3">
            <a:alphaModFix/>
          </a:blip>
          <a:stretch>
            <a:fillRect/>
          </a:stretch>
        </p:blipFill>
        <p:spPr>
          <a:xfrm>
            <a:off x="3232600" y="2082800"/>
            <a:ext cx="3028225" cy="1761325"/>
          </a:xfrm>
          <a:prstGeom prst="rect">
            <a:avLst/>
          </a:prstGeom>
          <a:noFill/>
          <a:ln>
            <a:noFill/>
          </a:ln>
        </p:spPr>
      </p:pic>
      <p:pic>
        <p:nvPicPr>
          <p:cNvPr id="631" name="Google Shape;631;p25"/>
          <p:cNvPicPr preferRelativeResize="0"/>
          <p:nvPr/>
        </p:nvPicPr>
        <p:blipFill>
          <a:blip r:embed="rId4">
            <a:alphaModFix/>
          </a:blip>
          <a:stretch>
            <a:fillRect/>
          </a:stretch>
        </p:blipFill>
        <p:spPr>
          <a:xfrm>
            <a:off x="6142125" y="1877437"/>
            <a:ext cx="2304650" cy="2304650"/>
          </a:xfrm>
          <a:prstGeom prst="rect">
            <a:avLst/>
          </a:prstGeom>
          <a:noFill/>
          <a:ln>
            <a:noFill/>
          </a:ln>
        </p:spPr>
      </p:pic>
      <p:pic>
        <p:nvPicPr>
          <p:cNvPr id="632" name="Google Shape;632;p25"/>
          <p:cNvPicPr preferRelativeResize="0"/>
          <p:nvPr/>
        </p:nvPicPr>
        <p:blipFill>
          <a:blip r:embed="rId5">
            <a:alphaModFix/>
          </a:blip>
          <a:stretch>
            <a:fillRect/>
          </a:stretch>
        </p:blipFill>
        <p:spPr>
          <a:xfrm>
            <a:off x="154452" y="1877427"/>
            <a:ext cx="3091648" cy="206212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2"/>
                                        </p:tgtEl>
                                        <p:attrNameLst>
                                          <p:attrName>style.visibility</p:attrName>
                                        </p:attrNameLst>
                                      </p:cBhvr>
                                      <p:to>
                                        <p:strVal val="visible"/>
                                      </p:to>
                                    </p:set>
                                    <p:animEffect transition="in" filter="fade">
                                      <p:cBhvr>
                                        <p:cTn id="7" dur="1000"/>
                                        <p:tgtEl>
                                          <p:spTgt spid="6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30"/>
                                        </p:tgtEl>
                                        <p:attrNameLst>
                                          <p:attrName>style.visibility</p:attrName>
                                        </p:attrNameLst>
                                      </p:cBhvr>
                                      <p:to>
                                        <p:strVal val="visible"/>
                                      </p:to>
                                    </p:set>
                                    <p:animEffect transition="in" filter="fade">
                                      <p:cBhvr>
                                        <p:cTn id="12" dur="1000"/>
                                        <p:tgtEl>
                                          <p:spTgt spid="6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31"/>
                                        </p:tgtEl>
                                        <p:attrNameLst>
                                          <p:attrName>style.visibility</p:attrName>
                                        </p:attrNameLst>
                                      </p:cBhvr>
                                      <p:to>
                                        <p:strVal val="visible"/>
                                      </p:to>
                                    </p:set>
                                    <p:animEffect transition="in" filter="fade">
                                      <p:cBhvr>
                                        <p:cTn id="17" dur="1000"/>
                                        <p:tgtEl>
                                          <p:spTgt spid="6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36"/>
        <p:cNvGrpSpPr/>
        <p:nvPr/>
      </p:nvGrpSpPr>
      <p:grpSpPr>
        <a:xfrm>
          <a:off x="0" y="0"/>
          <a:ext cx="0" cy="0"/>
          <a:chOff x="0" y="0"/>
          <a:chExt cx="0" cy="0"/>
        </a:xfrm>
      </p:grpSpPr>
      <p:sp>
        <p:nvSpPr>
          <p:cNvPr id="637" name="Google Shape;637;p26"/>
          <p:cNvSpPr/>
          <p:nvPr/>
        </p:nvSpPr>
        <p:spPr>
          <a:xfrm>
            <a:off x="0" y="0"/>
            <a:ext cx="9144000" cy="51435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38" name="Google Shape;638;p26"/>
          <p:cNvSpPr/>
          <p:nvPr/>
        </p:nvSpPr>
        <p:spPr>
          <a:xfrm>
            <a:off x="357759" y="360045"/>
            <a:ext cx="8428482" cy="4423410"/>
          </a:xfrm>
          <a:prstGeom prst="rect">
            <a:avLst/>
          </a:prstGeom>
          <a:solidFill>
            <a:schemeClr val="lt1"/>
          </a:solidFill>
          <a:ln w="22225"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639" name="Google Shape;639;p26"/>
          <p:cNvPicPr preferRelativeResize="0"/>
          <p:nvPr/>
        </p:nvPicPr>
        <p:blipFill>
          <a:blip r:embed="rId3">
            <a:alphaModFix/>
          </a:blip>
          <a:stretch>
            <a:fillRect/>
          </a:stretch>
        </p:blipFill>
        <p:spPr>
          <a:xfrm>
            <a:off x="867300" y="435988"/>
            <a:ext cx="2523425" cy="4271526"/>
          </a:xfrm>
          <a:prstGeom prst="rect">
            <a:avLst/>
          </a:prstGeom>
          <a:noFill/>
          <a:ln>
            <a:noFill/>
          </a:ln>
        </p:spPr>
      </p:pic>
      <p:pic>
        <p:nvPicPr>
          <p:cNvPr id="640" name="Google Shape;640;p26"/>
          <p:cNvPicPr preferRelativeResize="0"/>
          <p:nvPr/>
        </p:nvPicPr>
        <p:blipFill>
          <a:blip r:embed="rId4">
            <a:alphaModFix/>
          </a:blip>
          <a:stretch>
            <a:fillRect/>
          </a:stretch>
        </p:blipFill>
        <p:spPr>
          <a:xfrm>
            <a:off x="3390725" y="932262"/>
            <a:ext cx="5073800" cy="3278975"/>
          </a:xfrm>
          <a:prstGeom prst="rect">
            <a:avLst/>
          </a:prstGeom>
          <a:noFill/>
          <a:ln w="22225" cap="flat" cmpd="sng">
            <a:solidFill>
              <a:srgbClr val="7F7F7F"/>
            </a:solidFill>
            <a:prstDash val="solid"/>
            <a:round/>
            <a:headEnd type="none" w="sm" len="sm"/>
            <a:tailEnd type="none" w="sm" len="sm"/>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44"/>
        <p:cNvGrpSpPr/>
        <p:nvPr/>
      </p:nvGrpSpPr>
      <p:grpSpPr>
        <a:xfrm>
          <a:off x="0" y="0"/>
          <a:ext cx="0" cy="0"/>
          <a:chOff x="0" y="0"/>
          <a:chExt cx="0" cy="0"/>
        </a:xfrm>
      </p:grpSpPr>
      <p:sp>
        <p:nvSpPr>
          <p:cNvPr id="645" name="Google Shape;645;p27"/>
          <p:cNvSpPr/>
          <p:nvPr/>
        </p:nvSpPr>
        <p:spPr>
          <a:xfrm>
            <a:off x="2381" y="4800600"/>
            <a:ext cx="9141619" cy="3429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27"/>
          <p:cNvSpPr/>
          <p:nvPr/>
        </p:nvSpPr>
        <p:spPr>
          <a:xfrm>
            <a:off x="11" y="4750737"/>
            <a:ext cx="9141619" cy="4800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47" name="Google Shape;647;p27"/>
          <p:cNvCxnSpPr/>
          <p:nvPr/>
        </p:nvCxnSpPr>
        <p:spPr>
          <a:xfrm>
            <a:off x="905743" y="3257550"/>
            <a:ext cx="7406640" cy="0"/>
          </a:xfrm>
          <a:prstGeom prst="straightConnector1">
            <a:avLst/>
          </a:prstGeom>
          <a:noFill/>
          <a:ln w="9525" cap="flat" cmpd="sng">
            <a:solidFill>
              <a:srgbClr val="7F7F7F"/>
            </a:solidFill>
            <a:prstDash val="solid"/>
            <a:round/>
            <a:headEnd type="none" w="sm" len="sm"/>
            <a:tailEnd type="none" w="sm" len="sm"/>
          </a:ln>
        </p:spPr>
      </p:cxnSp>
      <p:pic>
        <p:nvPicPr>
          <p:cNvPr id="648" name="Google Shape;648;p27"/>
          <p:cNvPicPr preferRelativeResize="0"/>
          <p:nvPr/>
        </p:nvPicPr>
        <p:blipFill rotWithShape="1">
          <a:blip r:embed="rId3">
            <a:alphaModFix/>
          </a:blip>
          <a:srcRect t="10764" b="8608"/>
          <a:stretch/>
        </p:blipFill>
        <p:spPr>
          <a:xfrm>
            <a:off x="-24" y="10"/>
            <a:ext cx="9144023" cy="3686297"/>
          </a:xfrm>
          <a:prstGeom prst="rect">
            <a:avLst/>
          </a:prstGeom>
          <a:noFill/>
          <a:ln>
            <a:noFill/>
          </a:ln>
        </p:spPr>
      </p:pic>
      <p:sp>
        <p:nvSpPr>
          <p:cNvPr id="649" name="Google Shape;649;p27"/>
          <p:cNvSpPr/>
          <p:nvPr/>
        </p:nvSpPr>
        <p:spPr>
          <a:xfrm>
            <a:off x="1130" y="3714750"/>
            <a:ext cx="9141714" cy="142875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27"/>
          <p:cNvSpPr txBox="1">
            <a:spLocks noGrp="1"/>
          </p:cNvSpPr>
          <p:nvPr>
            <p:ph type="ctrTitle"/>
          </p:nvPr>
        </p:nvSpPr>
        <p:spPr>
          <a:xfrm>
            <a:off x="798897" y="3840480"/>
            <a:ext cx="7543800" cy="617220"/>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SzPts val="3600"/>
              <a:buFont typeface="Calibri"/>
              <a:buNone/>
            </a:pPr>
            <a:r>
              <a:rPr lang="en-US" sz="3500">
                <a:solidFill>
                  <a:srgbClr val="FFFFFF"/>
                </a:solidFill>
                <a:latin typeface="Cabin"/>
                <a:ea typeface="Cabin"/>
                <a:cs typeface="Cabin"/>
                <a:sym typeface="Cabin"/>
              </a:rPr>
              <a:t>Evidence-Based Clinical Teaching</a:t>
            </a:r>
            <a:endParaRPr sz="3500">
              <a:latin typeface="Cabin"/>
              <a:ea typeface="Cabin"/>
              <a:cs typeface="Cabin"/>
              <a:sym typeface="Cabin"/>
            </a:endParaRPr>
          </a:p>
        </p:txBody>
      </p:sp>
      <p:sp>
        <p:nvSpPr>
          <p:cNvPr id="651" name="Google Shape;651;p27"/>
          <p:cNvSpPr txBox="1">
            <a:spLocks noGrp="1"/>
          </p:cNvSpPr>
          <p:nvPr>
            <p:ph type="subTitle" idx="1"/>
          </p:nvPr>
        </p:nvSpPr>
        <p:spPr>
          <a:xfrm>
            <a:off x="798909" y="4457700"/>
            <a:ext cx="7543800" cy="40763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200"/>
              </a:spcBef>
              <a:spcAft>
                <a:spcPts val="200"/>
              </a:spcAft>
              <a:buClr>
                <a:schemeClr val="accent1"/>
              </a:buClr>
              <a:buSzPts val="1000"/>
              <a:buNone/>
            </a:pPr>
            <a:r>
              <a:rPr lang="en-US" sz="2500" cap="none">
                <a:latin typeface="Cabin"/>
                <a:ea typeface="Cabin"/>
                <a:cs typeface="Cabin"/>
                <a:sym typeface="Cabin"/>
              </a:rPr>
              <a:t>THE ONE-MINUTE PRECEPTOR</a:t>
            </a:r>
            <a:endParaRPr sz="2500">
              <a:latin typeface="Cabin"/>
              <a:ea typeface="Cabin"/>
              <a:cs typeface="Cabin"/>
              <a:sym typeface="Cabin"/>
            </a:endParaRPr>
          </a:p>
        </p:txBody>
      </p:sp>
      <p:sp>
        <p:nvSpPr>
          <p:cNvPr id="652" name="Google Shape;652;p27"/>
          <p:cNvSpPr/>
          <p:nvPr/>
        </p:nvSpPr>
        <p:spPr>
          <a:xfrm>
            <a:off x="1130" y="3679632"/>
            <a:ext cx="9141714" cy="4800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0"/>
                                  </p:stCondLst>
                                  <p:childTnLst>
                                    <p:set>
                                      <p:cBhvr>
                                        <p:cTn id="6" dur="1" fill="hold">
                                          <p:stCondLst>
                                            <p:cond delay="0"/>
                                          </p:stCondLst>
                                        </p:cTn>
                                        <p:tgtEl>
                                          <p:spTgt spid="651">
                                            <p:txEl>
                                              <p:pRg st="0" end="0"/>
                                            </p:txEl>
                                          </p:spTgt>
                                        </p:tgtEl>
                                        <p:attrNameLst>
                                          <p:attrName>style.visibility</p:attrName>
                                        </p:attrNameLst>
                                      </p:cBhvr>
                                      <p:to>
                                        <p:strVal val="visible"/>
                                      </p:to>
                                    </p:set>
                                    <p:animEffect transition="in" filter="fade">
                                      <p:cBhvr>
                                        <p:cTn id="7" dur="400"/>
                                        <p:tgtEl>
                                          <p:spTgt spid="651">
                                            <p:txEl>
                                              <p:pRg st="0" end="0"/>
                                            </p:txEl>
                                          </p:spTgt>
                                        </p:tgtEl>
                                      </p:cBhvr>
                                    </p:animEffect>
                                  </p:childTnLst>
                                </p:cTn>
                              </p:par>
                              <p:par>
                                <p:cTn id="8" presetID="10" presetClass="entr" presetSubtype="0" fill="hold" nodeType="withEffect">
                                  <p:stCondLst>
                                    <p:cond delay="1000"/>
                                  </p:stCondLst>
                                  <p:childTnLst>
                                    <p:set>
                                      <p:cBhvr>
                                        <p:cTn id="9" dur="1" fill="hold">
                                          <p:stCondLst>
                                            <p:cond delay="0"/>
                                          </p:stCondLst>
                                        </p:cTn>
                                        <p:tgtEl>
                                          <p:spTgt spid="650"/>
                                        </p:tgtEl>
                                        <p:attrNameLst>
                                          <p:attrName>style.visibility</p:attrName>
                                        </p:attrNameLst>
                                      </p:cBhvr>
                                      <p:to>
                                        <p:strVal val="visible"/>
                                      </p:to>
                                    </p:set>
                                    <p:animEffect transition="in" filter="fade">
                                      <p:cBhvr>
                                        <p:cTn id="10" dur="400"/>
                                        <p:tgtEl>
                                          <p:spTgt spid="6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56"/>
        <p:cNvGrpSpPr/>
        <p:nvPr/>
      </p:nvGrpSpPr>
      <p:grpSpPr>
        <a:xfrm>
          <a:off x="0" y="0"/>
          <a:ext cx="0" cy="0"/>
          <a:chOff x="0" y="0"/>
          <a:chExt cx="0" cy="0"/>
        </a:xfrm>
      </p:grpSpPr>
      <p:sp>
        <p:nvSpPr>
          <p:cNvPr id="657" name="Google Shape;657;p28"/>
          <p:cNvSpPr/>
          <p:nvPr/>
        </p:nvSpPr>
        <p:spPr>
          <a:xfrm>
            <a:off x="2381" y="4800600"/>
            <a:ext cx="9141619" cy="3429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28"/>
          <p:cNvSpPr/>
          <p:nvPr/>
        </p:nvSpPr>
        <p:spPr>
          <a:xfrm>
            <a:off x="11" y="4750737"/>
            <a:ext cx="9141619" cy="4800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59" name="Google Shape;659;p28"/>
          <p:cNvCxnSpPr/>
          <p:nvPr/>
        </p:nvCxnSpPr>
        <p:spPr>
          <a:xfrm>
            <a:off x="905743" y="3257550"/>
            <a:ext cx="7406640" cy="0"/>
          </a:xfrm>
          <a:prstGeom prst="straightConnector1">
            <a:avLst/>
          </a:prstGeom>
          <a:noFill/>
          <a:ln w="9525" cap="flat" cmpd="sng">
            <a:solidFill>
              <a:srgbClr val="7F7F7F"/>
            </a:solidFill>
            <a:prstDash val="solid"/>
            <a:round/>
            <a:headEnd type="none" w="sm" len="sm"/>
            <a:tailEnd type="none" w="sm" len="sm"/>
          </a:ln>
        </p:spPr>
      </p:cxnSp>
      <p:sp>
        <p:nvSpPr>
          <p:cNvPr id="660" name="Google Shape;660;p28"/>
          <p:cNvSpPr/>
          <p:nvPr/>
        </p:nvSpPr>
        <p:spPr>
          <a:xfrm>
            <a:off x="0" y="0"/>
            <a:ext cx="9144000" cy="475073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61" name="Google Shape;661;p28"/>
          <p:cNvSpPr txBox="1">
            <a:spLocks noGrp="1"/>
          </p:cNvSpPr>
          <p:nvPr>
            <p:ph type="title"/>
          </p:nvPr>
        </p:nvSpPr>
        <p:spPr>
          <a:xfrm>
            <a:off x="6105825" y="479325"/>
            <a:ext cx="2551500" cy="26799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1"/>
              </a:buClr>
              <a:buSzPts val="1100"/>
              <a:buFont typeface="Arial"/>
              <a:buNone/>
            </a:pPr>
            <a:r>
              <a:rPr lang="en-US" sz="2500" b="1">
                <a:solidFill>
                  <a:schemeClr val="dk1"/>
                </a:solidFill>
                <a:highlight>
                  <a:schemeClr val="lt1"/>
                </a:highlight>
              </a:rPr>
              <a:t>The OMP allows for expeditious teaching in the busy clinical environment.</a:t>
            </a:r>
            <a:endParaRPr sz="2500" b="1"/>
          </a:p>
        </p:txBody>
      </p:sp>
      <p:cxnSp>
        <p:nvCxnSpPr>
          <p:cNvPr id="662" name="Google Shape;662;p28"/>
          <p:cNvCxnSpPr/>
          <p:nvPr/>
        </p:nvCxnSpPr>
        <p:spPr>
          <a:xfrm>
            <a:off x="6156978" y="3257550"/>
            <a:ext cx="2400300" cy="0"/>
          </a:xfrm>
          <a:prstGeom prst="straightConnector1">
            <a:avLst/>
          </a:prstGeom>
          <a:noFill/>
          <a:ln w="9525" cap="flat" cmpd="sng">
            <a:solidFill>
              <a:schemeClr val="dk2">
                <a:alpha val="89803"/>
              </a:schemeClr>
            </a:solidFill>
            <a:prstDash val="solid"/>
            <a:round/>
            <a:headEnd type="none" w="sm" len="sm"/>
            <a:tailEnd type="none" w="sm" len="sm"/>
          </a:ln>
        </p:spPr>
      </p:cxnSp>
      <p:sp>
        <p:nvSpPr>
          <p:cNvPr id="663" name="Google Shape;663;p28"/>
          <p:cNvSpPr/>
          <p:nvPr/>
        </p:nvSpPr>
        <p:spPr>
          <a:xfrm>
            <a:off x="11" y="4750737"/>
            <a:ext cx="9143989" cy="49863"/>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28"/>
          <p:cNvSpPr/>
          <p:nvPr/>
        </p:nvSpPr>
        <p:spPr>
          <a:xfrm>
            <a:off x="0" y="4800600"/>
            <a:ext cx="9144000" cy="3429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65" name="Google Shape;665;p28"/>
          <p:cNvPicPr preferRelativeResize="0"/>
          <p:nvPr/>
        </p:nvPicPr>
        <p:blipFill>
          <a:blip r:embed="rId3">
            <a:alphaModFix/>
          </a:blip>
          <a:stretch>
            <a:fillRect/>
          </a:stretch>
        </p:blipFill>
        <p:spPr>
          <a:xfrm>
            <a:off x="828375" y="602725"/>
            <a:ext cx="4720025" cy="354527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69"/>
        <p:cNvGrpSpPr/>
        <p:nvPr/>
      </p:nvGrpSpPr>
      <p:grpSpPr>
        <a:xfrm>
          <a:off x="0" y="0"/>
          <a:ext cx="0" cy="0"/>
          <a:chOff x="0" y="0"/>
          <a:chExt cx="0" cy="0"/>
        </a:xfrm>
      </p:grpSpPr>
      <p:sp>
        <p:nvSpPr>
          <p:cNvPr id="670" name="Google Shape;670;p29"/>
          <p:cNvSpPr/>
          <p:nvPr/>
        </p:nvSpPr>
        <p:spPr>
          <a:xfrm>
            <a:off x="2381" y="4800600"/>
            <a:ext cx="9141619" cy="3429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29"/>
          <p:cNvSpPr/>
          <p:nvPr/>
        </p:nvSpPr>
        <p:spPr>
          <a:xfrm>
            <a:off x="11" y="4750737"/>
            <a:ext cx="9141619" cy="4800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72" name="Google Shape;672;p29"/>
          <p:cNvCxnSpPr/>
          <p:nvPr/>
        </p:nvCxnSpPr>
        <p:spPr>
          <a:xfrm>
            <a:off x="905743" y="3257550"/>
            <a:ext cx="7406640" cy="0"/>
          </a:xfrm>
          <a:prstGeom prst="straightConnector1">
            <a:avLst/>
          </a:prstGeom>
          <a:noFill/>
          <a:ln w="9525" cap="flat" cmpd="sng">
            <a:solidFill>
              <a:srgbClr val="7F7F7F"/>
            </a:solidFill>
            <a:prstDash val="solid"/>
            <a:round/>
            <a:headEnd type="none" w="sm" len="sm"/>
            <a:tailEnd type="none" w="sm" len="sm"/>
          </a:ln>
        </p:spPr>
      </p:cxnSp>
      <p:sp>
        <p:nvSpPr>
          <p:cNvPr id="673" name="Google Shape;673;p29"/>
          <p:cNvSpPr/>
          <p:nvPr/>
        </p:nvSpPr>
        <p:spPr>
          <a:xfrm>
            <a:off x="0" y="0"/>
            <a:ext cx="9144000" cy="4750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74" name="Google Shape;674;p29"/>
          <p:cNvSpPr txBox="1">
            <a:spLocks noGrp="1"/>
          </p:cNvSpPr>
          <p:nvPr>
            <p:ph type="title"/>
          </p:nvPr>
        </p:nvSpPr>
        <p:spPr>
          <a:xfrm>
            <a:off x="3967325" y="479325"/>
            <a:ext cx="4689900" cy="2679900"/>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262626"/>
              </a:buClr>
              <a:buSzPts val="2800"/>
              <a:buFont typeface="Calibri"/>
              <a:buNone/>
            </a:pPr>
            <a:r>
              <a:rPr lang="en-US" sz="2500" b="1">
                <a:solidFill>
                  <a:srgbClr val="262626"/>
                </a:solidFill>
              </a:rPr>
              <a:t>Having a student can really </a:t>
            </a:r>
            <a:endParaRPr sz="2500" b="1">
              <a:solidFill>
                <a:srgbClr val="262626"/>
              </a:solidFill>
            </a:endParaRPr>
          </a:p>
          <a:p>
            <a:pPr marL="0" lvl="0" indent="0" algn="l" rtl="0">
              <a:lnSpc>
                <a:spcPct val="85000"/>
              </a:lnSpc>
              <a:spcBef>
                <a:spcPts val="0"/>
              </a:spcBef>
              <a:spcAft>
                <a:spcPts val="0"/>
              </a:spcAft>
              <a:buClr>
                <a:srgbClr val="262626"/>
              </a:buClr>
              <a:buSzPts val="2800"/>
              <a:buFont typeface="Calibri"/>
              <a:buNone/>
            </a:pPr>
            <a:r>
              <a:rPr lang="en-US" sz="2500" b="1">
                <a:solidFill>
                  <a:srgbClr val="262626"/>
                </a:solidFill>
              </a:rPr>
              <a:t>slow you down. </a:t>
            </a:r>
            <a:endParaRPr sz="2500" b="1"/>
          </a:p>
        </p:txBody>
      </p:sp>
      <p:cxnSp>
        <p:nvCxnSpPr>
          <p:cNvPr id="675" name="Google Shape;675;p29"/>
          <p:cNvCxnSpPr/>
          <p:nvPr/>
        </p:nvCxnSpPr>
        <p:spPr>
          <a:xfrm>
            <a:off x="4085303" y="3257550"/>
            <a:ext cx="4227080" cy="0"/>
          </a:xfrm>
          <a:prstGeom prst="straightConnector1">
            <a:avLst/>
          </a:prstGeom>
          <a:noFill/>
          <a:ln w="9525" cap="flat" cmpd="sng">
            <a:solidFill>
              <a:schemeClr val="dk2">
                <a:alpha val="89803"/>
              </a:schemeClr>
            </a:solidFill>
            <a:prstDash val="solid"/>
            <a:round/>
            <a:headEnd type="none" w="sm" len="sm"/>
            <a:tailEnd type="none" w="sm" len="sm"/>
          </a:ln>
        </p:spPr>
      </p:cxnSp>
      <p:sp>
        <p:nvSpPr>
          <p:cNvPr id="676" name="Google Shape;676;p29"/>
          <p:cNvSpPr/>
          <p:nvPr/>
        </p:nvSpPr>
        <p:spPr>
          <a:xfrm>
            <a:off x="11" y="4750737"/>
            <a:ext cx="9143989" cy="49863"/>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29"/>
          <p:cNvSpPr/>
          <p:nvPr/>
        </p:nvSpPr>
        <p:spPr>
          <a:xfrm>
            <a:off x="0" y="4800600"/>
            <a:ext cx="9144000" cy="3429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78" name="Google Shape;678;p29"/>
          <p:cNvPicPr preferRelativeResize="0"/>
          <p:nvPr/>
        </p:nvPicPr>
        <p:blipFill>
          <a:blip r:embed="rId3">
            <a:alphaModFix/>
          </a:blip>
          <a:stretch>
            <a:fillRect/>
          </a:stretch>
        </p:blipFill>
        <p:spPr>
          <a:xfrm>
            <a:off x="491563" y="294988"/>
            <a:ext cx="3209925" cy="42576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5"/>
        <p:cNvGrpSpPr/>
        <p:nvPr/>
      </p:nvGrpSpPr>
      <p:grpSpPr>
        <a:xfrm>
          <a:off x="0" y="0"/>
          <a:ext cx="0" cy="0"/>
          <a:chOff x="0" y="0"/>
          <a:chExt cx="0" cy="0"/>
        </a:xfrm>
      </p:grpSpPr>
      <p:sp>
        <p:nvSpPr>
          <p:cNvPr id="246" name="Google Shape;246;p3"/>
          <p:cNvSpPr/>
          <p:nvPr/>
        </p:nvSpPr>
        <p:spPr>
          <a:xfrm>
            <a:off x="2381" y="4800600"/>
            <a:ext cx="9141619" cy="3429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3"/>
          <p:cNvSpPr/>
          <p:nvPr/>
        </p:nvSpPr>
        <p:spPr>
          <a:xfrm>
            <a:off x="11" y="4750737"/>
            <a:ext cx="9141619" cy="4800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48" name="Google Shape;248;p3"/>
          <p:cNvCxnSpPr/>
          <p:nvPr/>
        </p:nvCxnSpPr>
        <p:spPr>
          <a:xfrm>
            <a:off x="905743" y="3257550"/>
            <a:ext cx="7406640" cy="0"/>
          </a:xfrm>
          <a:prstGeom prst="straightConnector1">
            <a:avLst/>
          </a:prstGeom>
          <a:noFill/>
          <a:ln w="9525" cap="flat" cmpd="sng">
            <a:solidFill>
              <a:srgbClr val="7F7F7F"/>
            </a:solidFill>
            <a:prstDash val="solid"/>
            <a:round/>
            <a:headEnd type="none" w="sm" len="sm"/>
            <a:tailEnd type="none" w="sm" len="sm"/>
          </a:ln>
        </p:spPr>
      </p:cxnSp>
      <p:sp>
        <p:nvSpPr>
          <p:cNvPr id="249" name="Google Shape;249;p3"/>
          <p:cNvSpPr/>
          <p:nvPr/>
        </p:nvSpPr>
        <p:spPr>
          <a:xfrm>
            <a:off x="0" y="0"/>
            <a:ext cx="9144000" cy="475073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0" name="Google Shape;250;p3"/>
          <p:cNvSpPr txBox="1">
            <a:spLocks noGrp="1"/>
          </p:cNvSpPr>
          <p:nvPr>
            <p:ph type="title"/>
          </p:nvPr>
        </p:nvSpPr>
        <p:spPr>
          <a:xfrm>
            <a:off x="6105832" y="479322"/>
            <a:ext cx="2551500" cy="2764500"/>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262626"/>
              </a:buClr>
              <a:buSzPts val="2800"/>
              <a:buFont typeface="Calibri"/>
              <a:buNone/>
            </a:pPr>
            <a:r>
              <a:rPr lang="en-US" sz="2500" b="1">
                <a:solidFill>
                  <a:srgbClr val="262626"/>
                </a:solidFill>
              </a:rPr>
              <a:t>Postgraduate APP training programs require the skills of clinical preceptors to train the next generation of APPs. </a:t>
            </a:r>
            <a:endParaRPr sz="2500" b="1"/>
          </a:p>
        </p:txBody>
      </p:sp>
      <p:pic>
        <p:nvPicPr>
          <p:cNvPr id="251" name="Google Shape;251;p3" descr="Star Trek: The Next Generation Synopsis | Star Trek"/>
          <p:cNvPicPr preferRelativeResize="0"/>
          <p:nvPr/>
        </p:nvPicPr>
        <p:blipFill rotWithShape="1">
          <a:blip r:embed="rId3">
            <a:alphaModFix/>
          </a:blip>
          <a:srcRect/>
          <a:stretch/>
        </p:blipFill>
        <p:spPr>
          <a:xfrm>
            <a:off x="540502" y="480060"/>
            <a:ext cx="5054156" cy="3790617"/>
          </a:xfrm>
          <a:prstGeom prst="rect">
            <a:avLst/>
          </a:prstGeom>
          <a:noFill/>
          <a:ln>
            <a:noFill/>
          </a:ln>
        </p:spPr>
      </p:pic>
      <p:cxnSp>
        <p:nvCxnSpPr>
          <p:cNvPr id="252" name="Google Shape;252;p3"/>
          <p:cNvCxnSpPr/>
          <p:nvPr/>
        </p:nvCxnSpPr>
        <p:spPr>
          <a:xfrm>
            <a:off x="6156978" y="3257550"/>
            <a:ext cx="2400300" cy="0"/>
          </a:xfrm>
          <a:prstGeom prst="straightConnector1">
            <a:avLst/>
          </a:prstGeom>
          <a:noFill/>
          <a:ln w="9525" cap="flat" cmpd="sng">
            <a:solidFill>
              <a:schemeClr val="dk2">
                <a:alpha val="89803"/>
              </a:schemeClr>
            </a:solidFill>
            <a:prstDash val="solid"/>
            <a:round/>
            <a:headEnd type="none" w="sm" len="sm"/>
            <a:tailEnd type="none" w="sm" len="sm"/>
          </a:ln>
        </p:spPr>
      </p:cxnSp>
      <p:sp>
        <p:nvSpPr>
          <p:cNvPr id="253" name="Google Shape;253;p3"/>
          <p:cNvSpPr/>
          <p:nvPr/>
        </p:nvSpPr>
        <p:spPr>
          <a:xfrm>
            <a:off x="11" y="4750737"/>
            <a:ext cx="9143989" cy="49863"/>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3"/>
          <p:cNvSpPr/>
          <p:nvPr/>
        </p:nvSpPr>
        <p:spPr>
          <a:xfrm>
            <a:off x="0" y="4800600"/>
            <a:ext cx="9144000" cy="3429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pic>
        <p:nvPicPr>
          <p:cNvPr id="683" name="Google Shape;683;g1c422893396_0_163"/>
          <p:cNvPicPr preferRelativeResize="0"/>
          <p:nvPr/>
        </p:nvPicPr>
        <p:blipFill rotWithShape="1">
          <a:blip r:embed="rId3">
            <a:alphaModFix/>
          </a:blip>
          <a:srcRect l="2390" r="2390"/>
          <a:stretch/>
        </p:blipFill>
        <p:spPr>
          <a:xfrm>
            <a:off x="3970125" y="1031263"/>
            <a:ext cx="4528451" cy="3145325"/>
          </a:xfrm>
          <a:prstGeom prst="rect">
            <a:avLst/>
          </a:prstGeom>
          <a:noFill/>
          <a:ln>
            <a:noFill/>
          </a:ln>
        </p:spPr>
      </p:pic>
      <p:sp>
        <p:nvSpPr>
          <p:cNvPr id="684" name="Google Shape;684;g1c422893396_0_163"/>
          <p:cNvSpPr txBox="1">
            <a:spLocks noGrp="1"/>
          </p:cNvSpPr>
          <p:nvPr>
            <p:ph type="title"/>
          </p:nvPr>
        </p:nvSpPr>
        <p:spPr>
          <a:xfrm>
            <a:off x="482375" y="1031275"/>
            <a:ext cx="2533800" cy="2609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SzPts val="990"/>
              <a:buNone/>
            </a:pPr>
            <a:r>
              <a:rPr lang="en-US" sz="2540" b="1">
                <a:solidFill>
                  <a:schemeClr val="dk1"/>
                </a:solidFill>
              </a:rPr>
              <a:t>First, get a commitment from the learner. </a:t>
            </a:r>
            <a:endParaRPr sz="2540" b="1">
              <a:solidFill>
                <a:schemeClr val="dk1"/>
              </a:solidFill>
            </a:endParaRPr>
          </a:p>
          <a:p>
            <a:pPr marL="0" lvl="0" indent="0" algn="r" rtl="0">
              <a:spcBef>
                <a:spcPts val="0"/>
              </a:spcBef>
              <a:spcAft>
                <a:spcPts val="0"/>
              </a:spcAft>
              <a:buSzPts val="990"/>
              <a:buNone/>
            </a:pPr>
            <a:endParaRPr sz="2540" b="1">
              <a:solidFill>
                <a:schemeClr val="dk1"/>
              </a:solidFill>
            </a:endParaRPr>
          </a:p>
          <a:p>
            <a:pPr marL="0" lvl="0" indent="0" algn="r" rtl="0">
              <a:spcBef>
                <a:spcPts val="0"/>
              </a:spcBef>
              <a:spcAft>
                <a:spcPts val="0"/>
              </a:spcAft>
              <a:buSzPts val="990"/>
              <a:buNone/>
            </a:pPr>
            <a:r>
              <a:rPr lang="en-US" sz="2540" b="1">
                <a:solidFill>
                  <a:srgbClr val="7F7F7F"/>
                </a:solidFill>
              </a:rPr>
              <a:t>“What do you think is going on with this patient?”</a:t>
            </a:r>
            <a:r>
              <a:rPr lang="en-US" sz="2540" b="1">
                <a:solidFill>
                  <a:schemeClr val="dk1"/>
                </a:solidFill>
              </a:rPr>
              <a:t> </a:t>
            </a:r>
            <a:endParaRPr sz="2540" b="1">
              <a:solidFill>
                <a:schemeClr val="dk1"/>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689" name="Google Shape;689;g1c422893396_0_674"/>
          <p:cNvSpPr txBox="1">
            <a:spLocks noGrp="1"/>
          </p:cNvSpPr>
          <p:nvPr>
            <p:ph type="title"/>
          </p:nvPr>
        </p:nvSpPr>
        <p:spPr>
          <a:xfrm>
            <a:off x="185350" y="1146200"/>
            <a:ext cx="2683200" cy="3284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US" sz="2500"/>
              <a:t>Second, probe for supporting evidence. </a:t>
            </a:r>
            <a:endParaRPr sz="2500"/>
          </a:p>
          <a:p>
            <a:pPr marL="0" lvl="0" indent="0" algn="l" rtl="0">
              <a:spcBef>
                <a:spcPts val="0"/>
              </a:spcBef>
              <a:spcAft>
                <a:spcPts val="0"/>
              </a:spcAft>
              <a:buNone/>
            </a:pPr>
            <a:endParaRPr sz="2500"/>
          </a:p>
          <a:p>
            <a:pPr marL="0" lvl="0" indent="0" algn="l" rtl="0">
              <a:spcBef>
                <a:spcPts val="0"/>
              </a:spcBef>
              <a:spcAft>
                <a:spcPts val="0"/>
              </a:spcAft>
              <a:buClr>
                <a:schemeClr val="dk1"/>
              </a:buClr>
              <a:buSzPts val="1100"/>
              <a:buFont typeface="Arial"/>
              <a:buNone/>
            </a:pPr>
            <a:r>
              <a:rPr lang="en-US" sz="2500">
                <a:solidFill>
                  <a:srgbClr val="7F7F7F"/>
                </a:solidFill>
              </a:rPr>
              <a:t>“So tell me why heart failure is the right diagnosis?”</a:t>
            </a:r>
            <a:endParaRPr sz="2500">
              <a:solidFill>
                <a:srgbClr val="7F7F7F"/>
              </a:solidFill>
            </a:endParaRPr>
          </a:p>
        </p:txBody>
      </p:sp>
      <p:pic>
        <p:nvPicPr>
          <p:cNvPr id="690" name="Google Shape;690;g1c422893396_0_674"/>
          <p:cNvPicPr preferRelativeResize="0"/>
          <p:nvPr/>
        </p:nvPicPr>
        <p:blipFill rotWithShape="1">
          <a:blip r:embed="rId3">
            <a:alphaModFix/>
          </a:blip>
          <a:srcRect l="11347" r="11355"/>
          <a:stretch/>
        </p:blipFill>
        <p:spPr>
          <a:xfrm>
            <a:off x="3047650" y="0"/>
            <a:ext cx="6096349" cy="5143501"/>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pic>
        <p:nvPicPr>
          <p:cNvPr id="695" name="Google Shape;695;g1c422893396_0_785"/>
          <p:cNvPicPr preferRelativeResize="0"/>
          <p:nvPr/>
        </p:nvPicPr>
        <p:blipFill rotWithShape="1">
          <a:blip r:embed="rId3">
            <a:alphaModFix/>
          </a:blip>
          <a:srcRect l="2088" r="2098"/>
          <a:stretch/>
        </p:blipFill>
        <p:spPr>
          <a:xfrm>
            <a:off x="3970125" y="1031263"/>
            <a:ext cx="4528451" cy="3145325"/>
          </a:xfrm>
          <a:prstGeom prst="rect">
            <a:avLst/>
          </a:prstGeom>
          <a:noFill/>
          <a:ln>
            <a:noFill/>
          </a:ln>
        </p:spPr>
      </p:pic>
      <p:sp>
        <p:nvSpPr>
          <p:cNvPr id="696" name="Google Shape;696;g1c422893396_0_785"/>
          <p:cNvSpPr txBox="1">
            <a:spLocks noGrp="1"/>
          </p:cNvSpPr>
          <p:nvPr>
            <p:ph type="title"/>
          </p:nvPr>
        </p:nvSpPr>
        <p:spPr>
          <a:xfrm>
            <a:off x="511275" y="1031274"/>
            <a:ext cx="2533800" cy="34380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r>
              <a:rPr lang="en-US" sz="2500"/>
              <a:t>Third,  teach a short, general principle. </a:t>
            </a:r>
            <a:endParaRPr sz="2500"/>
          </a:p>
          <a:p>
            <a:pPr marL="0" lvl="0" indent="0" algn="r" rtl="0">
              <a:spcBef>
                <a:spcPts val="0"/>
              </a:spcBef>
              <a:spcAft>
                <a:spcPts val="0"/>
              </a:spcAft>
              <a:buNone/>
            </a:pPr>
            <a:endParaRPr sz="2500"/>
          </a:p>
          <a:p>
            <a:pPr marL="0" lvl="0" indent="0" algn="r" rtl="0">
              <a:spcBef>
                <a:spcPts val="0"/>
              </a:spcBef>
              <a:spcAft>
                <a:spcPts val="0"/>
              </a:spcAft>
              <a:buNone/>
            </a:pPr>
            <a:r>
              <a:rPr lang="en-US" sz="2500">
                <a:solidFill>
                  <a:srgbClr val="7F7F7F"/>
                </a:solidFill>
              </a:rPr>
              <a:t>“A general rule relevant to this case is…”</a:t>
            </a:r>
            <a:endParaRPr sz="2500">
              <a:solidFill>
                <a:srgbClr val="7F7F7F"/>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sp>
        <p:nvSpPr>
          <p:cNvPr id="701" name="Google Shape;701;g1c422893396_0_761"/>
          <p:cNvSpPr txBox="1">
            <a:spLocks noGrp="1"/>
          </p:cNvSpPr>
          <p:nvPr>
            <p:ph type="title"/>
          </p:nvPr>
        </p:nvSpPr>
        <p:spPr>
          <a:xfrm>
            <a:off x="321825" y="694100"/>
            <a:ext cx="3569400" cy="2677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500"/>
              <a:t>Fourth, reinforce what was done well. Pick one thing the learner did right and let them know they should keep doing it!</a:t>
            </a:r>
            <a:endParaRPr sz="2500"/>
          </a:p>
          <a:p>
            <a:pPr marL="0" lvl="0" indent="0" algn="l" rtl="0">
              <a:spcBef>
                <a:spcPts val="1000"/>
              </a:spcBef>
              <a:spcAft>
                <a:spcPts val="0"/>
              </a:spcAft>
              <a:buNone/>
            </a:pPr>
            <a:r>
              <a:rPr lang="en-US" sz="2500">
                <a:solidFill>
                  <a:srgbClr val="7F7F7F"/>
                </a:solidFill>
              </a:rPr>
              <a:t>“Great summary. You did a thorough job eliciting key history from this patient.” </a:t>
            </a:r>
            <a:endParaRPr sz="2500">
              <a:solidFill>
                <a:srgbClr val="7F7F7F"/>
              </a:solidFill>
            </a:endParaRPr>
          </a:p>
        </p:txBody>
      </p:sp>
      <p:pic>
        <p:nvPicPr>
          <p:cNvPr id="702" name="Google Shape;702;g1c422893396_0_761"/>
          <p:cNvPicPr preferRelativeResize="0"/>
          <p:nvPr/>
        </p:nvPicPr>
        <p:blipFill>
          <a:blip r:embed="rId3">
            <a:alphaModFix/>
          </a:blip>
          <a:stretch>
            <a:fillRect/>
          </a:stretch>
        </p:blipFill>
        <p:spPr>
          <a:xfrm>
            <a:off x="4005025" y="152400"/>
            <a:ext cx="4838700" cy="48387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pic>
        <p:nvPicPr>
          <p:cNvPr id="707" name="Google Shape;707;g1c422893396_0_772"/>
          <p:cNvPicPr preferRelativeResize="0"/>
          <p:nvPr/>
        </p:nvPicPr>
        <p:blipFill rotWithShape="1">
          <a:blip r:embed="rId3">
            <a:alphaModFix/>
          </a:blip>
          <a:srcRect l="2399" r="2399"/>
          <a:stretch/>
        </p:blipFill>
        <p:spPr>
          <a:xfrm>
            <a:off x="0" y="1315925"/>
            <a:ext cx="3343280" cy="2507479"/>
          </a:xfrm>
          <a:prstGeom prst="rect">
            <a:avLst/>
          </a:prstGeom>
          <a:noFill/>
          <a:ln>
            <a:noFill/>
          </a:ln>
        </p:spPr>
      </p:pic>
      <p:sp>
        <p:nvSpPr>
          <p:cNvPr id="708" name="Google Shape;708;g1c422893396_0_772"/>
          <p:cNvSpPr txBox="1">
            <a:spLocks noGrp="1"/>
          </p:cNvSpPr>
          <p:nvPr>
            <p:ph type="ctrTitle"/>
          </p:nvPr>
        </p:nvSpPr>
        <p:spPr>
          <a:xfrm>
            <a:off x="3562350" y="1163525"/>
            <a:ext cx="4781700" cy="25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500">
                <a:solidFill>
                  <a:schemeClr val="dk1"/>
                </a:solidFill>
              </a:rPr>
              <a:t>Fifth, and finally, give guidance on an error or an omission. Pick ONE and move on to the next patient. </a:t>
            </a:r>
            <a:endParaRPr sz="2500">
              <a:solidFill>
                <a:schemeClr val="dk1"/>
              </a:solidFill>
            </a:endParaRPr>
          </a:p>
          <a:p>
            <a:pPr marL="0" lvl="0" indent="0" algn="l" rtl="0">
              <a:spcBef>
                <a:spcPts val="0"/>
              </a:spcBef>
              <a:spcAft>
                <a:spcPts val="0"/>
              </a:spcAft>
              <a:buNone/>
            </a:pPr>
            <a:endParaRPr sz="2500">
              <a:solidFill>
                <a:schemeClr val="dk1"/>
              </a:solidFill>
            </a:endParaRPr>
          </a:p>
          <a:p>
            <a:pPr marL="0" lvl="0" indent="0" algn="l" rtl="0">
              <a:spcBef>
                <a:spcPts val="0"/>
              </a:spcBef>
              <a:spcAft>
                <a:spcPts val="0"/>
              </a:spcAft>
              <a:buNone/>
            </a:pPr>
            <a:r>
              <a:rPr lang="en-US" sz="2500">
                <a:solidFill>
                  <a:srgbClr val="7F7F7F"/>
                </a:solidFill>
              </a:rPr>
              <a:t>“Next time, I would encourage you to…”</a:t>
            </a:r>
            <a:endParaRPr sz="2500">
              <a:solidFill>
                <a:srgbClr val="7F7F7F"/>
              </a:solidFill>
            </a:endParaRPr>
          </a:p>
          <a:p>
            <a:pPr marL="0" lvl="0" indent="0" algn="l" rtl="0">
              <a:spcBef>
                <a:spcPts val="0"/>
              </a:spcBef>
              <a:spcAft>
                <a:spcPts val="0"/>
              </a:spcAft>
              <a:buNone/>
            </a:pPr>
            <a:endParaRPr sz="2500">
              <a:solidFill>
                <a:schemeClr val="dk1"/>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12"/>
        <p:cNvGrpSpPr/>
        <p:nvPr/>
      </p:nvGrpSpPr>
      <p:grpSpPr>
        <a:xfrm>
          <a:off x="0" y="0"/>
          <a:ext cx="0" cy="0"/>
          <a:chOff x="0" y="0"/>
          <a:chExt cx="0" cy="0"/>
        </a:xfrm>
      </p:grpSpPr>
      <p:sp>
        <p:nvSpPr>
          <p:cNvPr id="713" name="Google Shape;713;p30"/>
          <p:cNvSpPr/>
          <p:nvPr/>
        </p:nvSpPr>
        <p:spPr>
          <a:xfrm>
            <a:off x="0" y="0"/>
            <a:ext cx="9144000" cy="5143500"/>
          </a:xfrm>
          <a:prstGeom prst="rect">
            <a:avLst/>
          </a:prstGeom>
          <a:solidFill>
            <a:srgbClr val="795D3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14" name="Google Shape;714;p30"/>
          <p:cNvSpPr/>
          <p:nvPr/>
        </p:nvSpPr>
        <p:spPr>
          <a:xfrm>
            <a:off x="357759" y="360045"/>
            <a:ext cx="8428482" cy="442341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715" name="Google Shape;715;p30"/>
          <p:cNvPicPr preferRelativeResize="0"/>
          <p:nvPr/>
        </p:nvPicPr>
        <p:blipFill rotWithShape="1">
          <a:blip r:embed="rId3">
            <a:alphaModFix/>
          </a:blip>
          <a:srcRect/>
          <a:stretch/>
        </p:blipFill>
        <p:spPr>
          <a:xfrm>
            <a:off x="2012264" y="601344"/>
            <a:ext cx="5119471" cy="3954792"/>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19"/>
        <p:cNvGrpSpPr/>
        <p:nvPr/>
      </p:nvGrpSpPr>
      <p:grpSpPr>
        <a:xfrm>
          <a:off x="0" y="0"/>
          <a:ext cx="0" cy="0"/>
          <a:chOff x="0" y="0"/>
          <a:chExt cx="0" cy="0"/>
        </a:xfrm>
      </p:grpSpPr>
      <p:sp>
        <p:nvSpPr>
          <p:cNvPr id="720" name="Google Shape;720;p31"/>
          <p:cNvSpPr/>
          <p:nvPr/>
        </p:nvSpPr>
        <p:spPr>
          <a:xfrm>
            <a:off x="2381" y="4800600"/>
            <a:ext cx="9141619" cy="3429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1"/>
          <p:cNvSpPr/>
          <p:nvPr/>
        </p:nvSpPr>
        <p:spPr>
          <a:xfrm>
            <a:off x="11" y="4750737"/>
            <a:ext cx="9141619" cy="4800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1"/>
          <p:cNvSpPr/>
          <p:nvPr/>
        </p:nvSpPr>
        <p:spPr>
          <a:xfrm>
            <a:off x="0" y="0"/>
            <a:ext cx="9144000" cy="5143500"/>
          </a:xfrm>
          <a:prstGeom prst="rect">
            <a:avLst/>
          </a:prstGeom>
          <a:solidFill>
            <a:srgbClr val="58593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723" name="Google Shape;723;p31" descr="This is Episode 9 in our Practical Prof series. It's the final episode." title="One Minute Preceptor">
            <a:hlinkClick r:id="rId3"/>
          </p:cNvPr>
          <p:cNvPicPr preferRelativeResize="0"/>
          <p:nvPr/>
        </p:nvPicPr>
        <p:blipFill rotWithShape="1">
          <a:blip r:embed="rId4">
            <a:alphaModFix/>
          </a:blip>
          <a:srcRect t="14871" b="17013"/>
          <a:stretch/>
        </p:blipFill>
        <p:spPr>
          <a:xfrm>
            <a:off x="482600" y="482600"/>
            <a:ext cx="8178799" cy="4178299"/>
          </a:xfrm>
          <a:prstGeom prst="rect">
            <a:avLst/>
          </a:prstGeom>
          <a:noFill/>
          <a:ln>
            <a:noFill/>
          </a:ln>
        </p:spPr>
      </p:pic>
      <p:sp>
        <p:nvSpPr>
          <p:cNvPr id="724" name="Google Shape;724;p31"/>
          <p:cNvSpPr/>
          <p:nvPr/>
        </p:nvSpPr>
        <p:spPr>
          <a:xfrm>
            <a:off x="357759" y="360045"/>
            <a:ext cx="8428482" cy="4423410"/>
          </a:xfrm>
          <a:prstGeom prst="rect">
            <a:avLst/>
          </a:prstGeom>
          <a:noFill/>
          <a:ln w="1587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25" name="Google Shape;725;p31"/>
          <p:cNvSpPr txBox="1"/>
          <p:nvPr/>
        </p:nvSpPr>
        <p:spPr>
          <a:xfrm>
            <a:off x="2794371" y="4771168"/>
            <a:ext cx="355289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u="sng">
                <a:solidFill>
                  <a:schemeClr val="hlink"/>
                </a:solidFill>
                <a:latin typeface="Cambria"/>
                <a:ea typeface="Cambria"/>
                <a:cs typeface="Cambria"/>
                <a:sym typeface="Cambria"/>
                <a:hlinkClick r:id="rId5"/>
              </a:rPr>
              <a:t>https://youtu.be/a3qiyniSaNg</a:t>
            </a:r>
            <a:endParaRPr sz="1800">
              <a:solidFill>
                <a:schemeClr val="dk1"/>
              </a:solidFill>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pic>
        <p:nvPicPr>
          <p:cNvPr id="730" name="Google Shape;730;g1c422893396_0_805"/>
          <p:cNvPicPr preferRelativeResize="0"/>
          <p:nvPr/>
        </p:nvPicPr>
        <p:blipFill rotWithShape="1">
          <a:blip r:embed="rId3">
            <a:alphaModFix/>
          </a:blip>
          <a:srcRect t="5308" b="5317"/>
          <a:stretch/>
        </p:blipFill>
        <p:spPr>
          <a:xfrm>
            <a:off x="3389000" y="0"/>
            <a:ext cx="5754901" cy="5143501"/>
          </a:xfrm>
          <a:prstGeom prst="rect">
            <a:avLst/>
          </a:prstGeom>
          <a:noFill/>
          <a:ln>
            <a:noFill/>
          </a:ln>
        </p:spPr>
      </p:pic>
      <p:sp>
        <p:nvSpPr>
          <p:cNvPr id="731" name="Google Shape;731;g1c422893396_0_805"/>
          <p:cNvSpPr txBox="1">
            <a:spLocks noGrp="1"/>
          </p:cNvSpPr>
          <p:nvPr>
            <p:ph type="title"/>
          </p:nvPr>
        </p:nvSpPr>
        <p:spPr>
          <a:xfrm>
            <a:off x="321825" y="694100"/>
            <a:ext cx="2924100" cy="3919800"/>
          </a:xfrm>
          <a:prstGeom prst="rect">
            <a:avLst/>
          </a:prstGeom>
        </p:spPr>
        <p:txBody>
          <a:bodyPr spcFirstLastPara="1" wrap="square" lIns="91425" tIns="45700" rIns="91425" bIns="45700" anchor="t" anchorCtr="0">
            <a:noAutofit/>
          </a:bodyPr>
          <a:lstStyle/>
          <a:p>
            <a:pPr marL="0" lvl="0" indent="0" algn="l" rtl="0">
              <a:lnSpc>
                <a:spcPct val="85000"/>
              </a:lnSpc>
              <a:spcBef>
                <a:spcPts val="0"/>
              </a:spcBef>
              <a:spcAft>
                <a:spcPts val="0"/>
              </a:spcAft>
              <a:buClr>
                <a:schemeClr val="dk1"/>
              </a:buClr>
              <a:buSzPts val="1100"/>
              <a:buFont typeface="Arial"/>
              <a:buNone/>
            </a:pPr>
            <a:r>
              <a:rPr lang="en-US" sz="2500"/>
              <a:t>Preceptors need to learn concise and simple skills to orient, evaluate, give feedback, and teach the next generation of APRN/PAs. </a:t>
            </a:r>
            <a:endParaRPr sz="2500"/>
          </a:p>
          <a:p>
            <a:pPr marL="0" lvl="0" indent="0" algn="l" rtl="0">
              <a:spcBef>
                <a:spcPts val="0"/>
              </a:spcBef>
              <a:spcAft>
                <a:spcPts val="0"/>
              </a:spcAft>
              <a:buClr>
                <a:schemeClr val="dk1"/>
              </a:buClr>
              <a:buSzPts val="1100"/>
              <a:buFont typeface="Arial"/>
              <a:buNone/>
            </a:pPr>
            <a:endParaRPr sz="2500"/>
          </a:p>
          <a:p>
            <a:pPr marL="0" lvl="0" indent="0" algn="l" rtl="0">
              <a:spcBef>
                <a:spcPts val="0"/>
              </a:spcBef>
              <a:spcAft>
                <a:spcPts val="0"/>
              </a:spcAft>
              <a:buNone/>
            </a:pPr>
            <a:endParaRPr sz="250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35"/>
        <p:cNvGrpSpPr/>
        <p:nvPr/>
      </p:nvGrpSpPr>
      <p:grpSpPr>
        <a:xfrm>
          <a:off x="0" y="0"/>
          <a:ext cx="0" cy="0"/>
          <a:chOff x="0" y="0"/>
          <a:chExt cx="0" cy="0"/>
        </a:xfrm>
      </p:grpSpPr>
      <p:sp>
        <p:nvSpPr>
          <p:cNvPr id="736" name="Google Shape;736;p32"/>
          <p:cNvSpPr/>
          <p:nvPr/>
        </p:nvSpPr>
        <p:spPr>
          <a:xfrm>
            <a:off x="0" y="4800600"/>
            <a:ext cx="9144000" cy="3429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32"/>
          <p:cNvSpPr/>
          <p:nvPr/>
        </p:nvSpPr>
        <p:spPr>
          <a:xfrm>
            <a:off x="0" y="4756452"/>
            <a:ext cx="9144000" cy="4949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38" name="Google Shape;738;p32"/>
          <p:cNvCxnSpPr/>
          <p:nvPr/>
        </p:nvCxnSpPr>
        <p:spPr>
          <a:xfrm>
            <a:off x="895149" y="1303383"/>
            <a:ext cx="7475220" cy="0"/>
          </a:xfrm>
          <a:prstGeom prst="straightConnector1">
            <a:avLst/>
          </a:prstGeom>
          <a:noFill/>
          <a:ln w="9525" cap="flat" cmpd="sng">
            <a:solidFill>
              <a:srgbClr val="7F7F7F"/>
            </a:solidFill>
            <a:prstDash val="solid"/>
            <a:round/>
            <a:headEnd type="none" w="sm" len="sm"/>
            <a:tailEnd type="none" w="sm" len="sm"/>
          </a:ln>
        </p:spPr>
      </p:cxnSp>
      <p:sp>
        <p:nvSpPr>
          <p:cNvPr id="739" name="Google Shape;739;p32"/>
          <p:cNvSpPr/>
          <p:nvPr/>
        </p:nvSpPr>
        <p:spPr>
          <a:xfrm>
            <a:off x="0" y="0"/>
            <a:ext cx="9144000" cy="475073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40" name="Google Shape;740;p32"/>
          <p:cNvSpPr txBox="1">
            <a:spLocks noGrp="1"/>
          </p:cNvSpPr>
          <p:nvPr>
            <p:ph type="title"/>
          </p:nvPr>
        </p:nvSpPr>
        <p:spPr>
          <a:xfrm>
            <a:off x="6132909" y="476209"/>
            <a:ext cx="2529300" cy="3792000"/>
          </a:xfrm>
          <a:prstGeom prst="rect">
            <a:avLst/>
          </a:prstGeom>
          <a:noFill/>
          <a:ln>
            <a:noFill/>
          </a:ln>
        </p:spPr>
        <p:txBody>
          <a:bodyPr spcFirstLastPara="1" wrap="square" lIns="91425" tIns="45700" rIns="91425" bIns="45700" anchor="ctr" anchorCtr="0">
            <a:normAutofit/>
          </a:bodyPr>
          <a:lstStyle/>
          <a:p>
            <a:pPr marL="0" lvl="0" indent="0" algn="l" rtl="0">
              <a:lnSpc>
                <a:spcPct val="85000"/>
              </a:lnSpc>
              <a:spcBef>
                <a:spcPts val="0"/>
              </a:spcBef>
              <a:spcAft>
                <a:spcPts val="0"/>
              </a:spcAft>
              <a:buClr>
                <a:srgbClr val="3F3F3F"/>
              </a:buClr>
              <a:buSzPts val="2800"/>
              <a:buFont typeface="Calibri"/>
              <a:buNone/>
            </a:pPr>
            <a:r>
              <a:rPr lang="en-US" sz="2500" b="1"/>
              <a:t>Preceptor Training Program</a:t>
            </a:r>
            <a:endParaRPr sz="2500" b="1"/>
          </a:p>
        </p:txBody>
      </p:sp>
      <p:cxnSp>
        <p:nvCxnSpPr>
          <p:cNvPr id="741" name="Google Shape;741;p32"/>
          <p:cNvCxnSpPr/>
          <p:nvPr/>
        </p:nvCxnSpPr>
        <p:spPr>
          <a:xfrm>
            <a:off x="5892733" y="1343473"/>
            <a:ext cx="0" cy="2057400"/>
          </a:xfrm>
          <a:prstGeom prst="straightConnector1">
            <a:avLst/>
          </a:prstGeom>
          <a:noFill/>
          <a:ln w="9525" cap="flat" cmpd="sng">
            <a:solidFill>
              <a:srgbClr val="7F7F7F"/>
            </a:solidFill>
            <a:prstDash val="solid"/>
            <a:round/>
            <a:headEnd type="none" w="sm" len="sm"/>
            <a:tailEnd type="none" w="sm" len="sm"/>
          </a:ln>
        </p:spPr>
      </p:cxnSp>
      <p:sp>
        <p:nvSpPr>
          <p:cNvPr id="742" name="Google Shape;742;p32"/>
          <p:cNvSpPr/>
          <p:nvPr/>
        </p:nvSpPr>
        <p:spPr>
          <a:xfrm>
            <a:off x="11" y="4750737"/>
            <a:ext cx="9143989" cy="49863"/>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2"/>
          <p:cNvSpPr/>
          <p:nvPr/>
        </p:nvSpPr>
        <p:spPr>
          <a:xfrm>
            <a:off x="0" y="4800600"/>
            <a:ext cx="9144000" cy="3429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4" name="Google Shape;744;p32"/>
          <p:cNvGrpSpPr/>
          <p:nvPr/>
        </p:nvGrpSpPr>
        <p:grpSpPr>
          <a:xfrm>
            <a:off x="1198498" y="481021"/>
            <a:ext cx="3735911" cy="3786170"/>
            <a:chOff x="723439" y="1199"/>
            <a:chExt cx="3735911" cy="3786170"/>
          </a:xfrm>
        </p:grpSpPr>
        <p:sp>
          <p:nvSpPr>
            <p:cNvPr id="745" name="Google Shape;745;p32"/>
            <p:cNvSpPr/>
            <p:nvPr/>
          </p:nvSpPr>
          <p:spPr>
            <a:xfrm>
              <a:off x="2396936" y="458068"/>
              <a:ext cx="354718" cy="91440"/>
            </a:xfrm>
            <a:custGeom>
              <a:avLst/>
              <a:gdLst/>
              <a:ahLst/>
              <a:cxnLst/>
              <a:rect l="l" t="t" r="r" b="b"/>
              <a:pathLst>
                <a:path w="120000" h="120000" extrusionOk="0">
                  <a:moveTo>
                    <a:pt x="0" y="60000"/>
                  </a:moveTo>
                  <a:lnTo>
                    <a:pt x="120000" y="60000"/>
                  </a:lnTo>
                </a:path>
              </a:pathLst>
            </a:custGeom>
            <a:noFill/>
            <a:ln w="12700" cap="flat" cmpd="sng">
              <a:solidFill>
                <a:srgbClr val="BB582B"/>
              </a:solidFill>
              <a:prstDash val="solid"/>
              <a:round/>
              <a:headEnd type="none" w="sm" len="sm"/>
              <a:tailEnd type="stealth" w="med" len="med"/>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2"/>
            <p:cNvSpPr txBox="1"/>
            <p:nvPr/>
          </p:nvSpPr>
          <p:spPr>
            <a:xfrm>
              <a:off x="2564662" y="501861"/>
              <a:ext cx="19265" cy="3853"/>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500"/>
                <a:buFont typeface="Calibri"/>
                <a:buNone/>
              </a:pPr>
              <a:endParaRPr sz="500">
                <a:solidFill>
                  <a:schemeClr val="dk1"/>
                </a:solidFill>
                <a:latin typeface="Calibri"/>
                <a:ea typeface="Calibri"/>
                <a:cs typeface="Calibri"/>
                <a:sym typeface="Calibri"/>
              </a:endParaRPr>
            </a:p>
          </p:txBody>
        </p:sp>
        <p:sp>
          <p:nvSpPr>
            <p:cNvPr id="747" name="Google Shape;747;p32"/>
            <p:cNvSpPr/>
            <p:nvPr/>
          </p:nvSpPr>
          <p:spPr>
            <a:xfrm>
              <a:off x="723439" y="1199"/>
              <a:ext cx="1675296" cy="1005178"/>
            </a:xfrm>
            <a:prstGeom prst="rect">
              <a:avLst/>
            </a:prstGeom>
            <a:solidFill>
              <a:srgbClr val="BB582B"/>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32"/>
            <p:cNvSpPr txBox="1"/>
            <p:nvPr/>
          </p:nvSpPr>
          <p:spPr>
            <a:xfrm>
              <a:off x="723439" y="1199"/>
              <a:ext cx="1675296" cy="1005178"/>
            </a:xfrm>
            <a:prstGeom prst="rect">
              <a:avLst/>
            </a:prstGeom>
            <a:noFill/>
            <a:ln>
              <a:noFill/>
            </a:ln>
          </p:spPr>
          <p:txBody>
            <a:bodyPr spcFirstLastPara="1" wrap="square" lIns="82075" tIns="86150" rIns="82075" bIns="86150" anchor="ctr" anchorCtr="0">
              <a:noAutofit/>
            </a:bodyPr>
            <a:lstStyle/>
            <a:p>
              <a:pPr marL="0" marR="0" lvl="0" indent="0" algn="ctr" rtl="0">
                <a:lnSpc>
                  <a:spcPct val="90000"/>
                </a:lnSpc>
                <a:spcBef>
                  <a:spcPts val="0"/>
                </a:spcBef>
                <a:spcAft>
                  <a:spcPts val="0"/>
                </a:spcAft>
                <a:buClr>
                  <a:schemeClr val="lt1"/>
                </a:buClr>
                <a:buSzPts val="1400"/>
                <a:buFont typeface="Calibri"/>
                <a:buNone/>
              </a:pPr>
              <a:r>
                <a:rPr lang="en-US" sz="1400">
                  <a:solidFill>
                    <a:schemeClr val="lt1"/>
                  </a:solidFill>
                  <a:latin typeface="Calibri"/>
                  <a:ea typeface="Calibri"/>
                  <a:cs typeface="Calibri"/>
                  <a:sym typeface="Calibri"/>
                </a:rPr>
                <a:t>Orienting the postgraduate trainee</a:t>
              </a:r>
              <a:endParaRPr/>
            </a:p>
          </p:txBody>
        </p:sp>
        <p:sp>
          <p:nvSpPr>
            <p:cNvPr id="749" name="Google Shape;749;p32"/>
            <p:cNvSpPr/>
            <p:nvPr/>
          </p:nvSpPr>
          <p:spPr>
            <a:xfrm>
              <a:off x="1561088" y="1004577"/>
              <a:ext cx="2060614" cy="354718"/>
            </a:xfrm>
            <a:custGeom>
              <a:avLst/>
              <a:gdLst/>
              <a:ahLst/>
              <a:cxnLst/>
              <a:rect l="l" t="t" r="r" b="b"/>
              <a:pathLst>
                <a:path w="120000" h="120000" extrusionOk="0">
                  <a:moveTo>
                    <a:pt x="120000" y="0"/>
                  </a:moveTo>
                  <a:lnTo>
                    <a:pt x="120000" y="65785"/>
                  </a:lnTo>
                  <a:lnTo>
                    <a:pt x="0" y="65785"/>
                  </a:lnTo>
                  <a:lnTo>
                    <a:pt x="0" y="120000"/>
                  </a:lnTo>
                </a:path>
              </a:pathLst>
            </a:custGeom>
            <a:noFill/>
            <a:ln w="12700" cap="flat" cmpd="sng">
              <a:solidFill>
                <a:srgbClr val="AD5731"/>
              </a:solidFill>
              <a:prstDash val="solid"/>
              <a:round/>
              <a:headEnd type="none" w="sm" len="sm"/>
              <a:tailEnd type="stealth" w="med" len="med"/>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32"/>
            <p:cNvSpPr txBox="1"/>
            <p:nvPr/>
          </p:nvSpPr>
          <p:spPr>
            <a:xfrm>
              <a:off x="2538987" y="1180009"/>
              <a:ext cx="104816" cy="3853"/>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500"/>
                <a:buFont typeface="Calibri"/>
                <a:buNone/>
              </a:pPr>
              <a:endParaRPr sz="500">
                <a:solidFill>
                  <a:schemeClr val="dk1"/>
                </a:solidFill>
                <a:latin typeface="Calibri"/>
                <a:ea typeface="Calibri"/>
                <a:cs typeface="Calibri"/>
                <a:sym typeface="Calibri"/>
              </a:endParaRPr>
            </a:p>
          </p:txBody>
        </p:sp>
        <p:sp>
          <p:nvSpPr>
            <p:cNvPr id="751" name="Google Shape;751;p32"/>
            <p:cNvSpPr/>
            <p:nvPr/>
          </p:nvSpPr>
          <p:spPr>
            <a:xfrm>
              <a:off x="2784054" y="1199"/>
              <a:ext cx="1675296" cy="1005178"/>
            </a:xfrm>
            <a:prstGeom prst="rect">
              <a:avLst/>
            </a:prstGeom>
            <a:solidFill>
              <a:srgbClr val="AF5730"/>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2"/>
            <p:cNvSpPr txBox="1"/>
            <p:nvPr/>
          </p:nvSpPr>
          <p:spPr>
            <a:xfrm>
              <a:off x="2784054" y="1199"/>
              <a:ext cx="1675296" cy="1005178"/>
            </a:xfrm>
            <a:prstGeom prst="rect">
              <a:avLst/>
            </a:prstGeom>
            <a:noFill/>
            <a:ln>
              <a:noFill/>
            </a:ln>
          </p:spPr>
          <p:txBody>
            <a:bodyPr spcFirstLastPara="1" wrap="square" lIns="82075" tIns="86150" rIns="82075" bIns="86150" anchor="ctr" anchorCtr="0">
              <a:noAutofit/>
            </a:bodyPr>
            <a:lstStyle/>
            <a:p>
              <a:pPr marL="0" marR="0" lvl="0" indent="0" algn="ctr" rtl="0">
                <a:lnSpc>
                  <a:spcPct val="90000"/>
                </a:lnSpc>
                <a:spcBef>
                  <a:spcPts val="0"/>
                </a:spcBef>
                <a:spcAft>
                  <a:spcPts val="0"/>
                </a:spcAft>
                <a:buClr>
                  <a:schemeClr val="lt1"/>
                </a:buClr>
                <a:buSzPts val="1400"/>
                <a:buFont typeface="Calibri"/>
                <a:buNone/>
              </a:pPr>
              <a:r>
                <a:rPr lang="en-US" sz="1400">
                  <a:solidFill>
                    <a:schemeClr val="lt1"/>
                  </a:solidFill>
                  <a:latin typeface="Calibri"/>
                  <a:ea typeface="Calibri"/>
                  <a:cs typeface="Calibri"/>
                  <a:sym typeface="Calibri"/>
                </a:rPr>
                <a:t>Evaluating the postgraduate trainee</a:t>
              </a:r>
              <a:endParaRPr/>
            </a:p>
          </p:txBody>
        </p:sp>
        <p:sp>
          <p:nvSpPr>
            <p:cNvPr id="753" name="Google Shape;753;p32"/>
            <p:cNvSpPr/>
            <p:nvPr/>
          </p:nvSpPr>
          <p:spPr>
            <a:xfrm>
              <a:off x="2396936" y="1848564"/>
              <a:ext cx="354718" cy="91440"/>
            </a:xfrm>
            <a:custGeom>
              <a:avLst/>
              <a:gdLst/>
              <a:ahLst/>
              <a:cxnLst/>
              <a:rect l="l" t="t" r="r" b="b"/>
              <a:pathLst>
                <a:path w="120000" h="120000" extrusionOk="0">
                  <a:moveTo>
                    <a:pt x="0" y="60000"/>
                  </a:moveTo>
                  <a:lnTo>
                    <a:pt x="120000" y="60000"/>
                  </a:lnTo>
                </a:path>
              </a:pathLst>
            </a:custGeom>
            <a:noFill/>
            <a:ln w="12700" cap="flat" cmpd="sng">
              <a:solidFill>
                <a:srgbClr val="9E5636"/>
              </a:solidFill>
              <a:prstDash val="solid"/>
              <a:round/>
              <a:headEnd type="none" w="sm" len="sm"/>
              <a:tailEnd type="stealth" w="med" len="med"/>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32"/>
            <p:cNvSpPr txBox="1"/>
            <p:nvPr/>
          </p:nvSpPr>
          <p:spPr>
            <a:xfrm>
              <a:off x="2564662" y="1892357"/>
              <a:ext cx="19265" cy="3853"/>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500"/>
                <a:buFont typeface="Calibri"/>
                <a:buNone/>
              </a:pPr>
              <a:endParaRPr sz="500">
                <a:solidFill>
                  <a:schemeClr val="dk1"/>
                </a:solidFill>
                <a:latin typeface="Calibri"/>
                <a:ea typeface="Calibri"/>
                <a:cs typeface="Calibri"/>
                <a:sym typeface="Calibri"/>
              </a:endParaRPr>
            </a:p>
          </p:txBody>
        </p:sp>
        <p:sp>
          <p:nvSpPr>
            <p:cNvPr id="755" name="Google Shape;755;p32"/>
            <p:cNvSpPr/>
            <p:nvPr/>
          </p:nvSpPr>
          <p:spPr>
            <a:xfrm>
              <a:off x="723439" y="1391695"/>
              <a:ext cx="1675296" cy="1005178"/>
            </a:xfrm>
            <a:prstGeom prst="rect">
              <a:avLst/>
            </a:prstGeom>
            <a:solidFill>
              <a:srgbClr val="A45634"/>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32"/>
            <p:cNvSpPr txBox="1"/>
            <p:nvPr/>
          </p:nvSpPr>
          <p:spPr>
            <a:xfrm>
              <a:off x="723439" y="1391695"/>
              <a:ext cx="1675296" cy="1005178"/>
            </a:xfrm>
            <a:prstGeom prst="rect">
              <a:avLst/>
            </a:prstGeom>
            <a:noFill/>
            <a:ln>
              <a:noFill/>
            </a:ln>
          </p:spPr>
          <p:txBody>
            <a:bodyPr spcFirstLastPara="1" wrap="square" lIns="82075" tIns="86150" rIns="82075" bIns="86150" anchor="ctr" anchorCtr="0">
              <a:noAutofit/>
            </a:bodyPr>
            <a:lstStyle/>
            <a:p>
              <a:pPr marL="0" marR="0" lvl="0" indent="0" algn="ctr" rtl="0">
                <a:lnSpc>
                  <a:spcPct val="90000"/>
                </a:lnSpc>
                <a:spcBef>
                  <a:spcPts val="0"/>
                </a:spcBef>
                <a:spcAft>
                  <a:spcPts val="0"/>
                </a:spcAft>
                <a:buClr>
                  <a:schemeClr val="lt1"/>
                </a:buClr>
                <a:buSzPts val="1400"/>
                <a:buFont typeface="Calibri"/>
                <a:buNone/>
              </a:pPr>
              <a:r>
                <a:rPr lang="en-US" sz="1400">
                  <a:solidFill>
                    <a:schemeClr val="lt1"/>
                  </a:solidFill>
                  <a:latin typeface="Calibri"/>
                  <a:ea typeface="Calibri"/>
                  <a:cs typeface="Calibri"/>
                  <a:sym typeface="Calibri"/>
                </a:rPr>
                <a:t>Feedback, psychological safety, and deliberate practice</a:t>
              </a:r>
              <a:endParaRPr/>
            </a:p>
          </p:txBody>
        </p:sp>
        <p:sp>
          <p:nvSpPr>
            <p:cNvPr id="757" name="Google Shape;757;p32"/>
            <p:cNvSpPr/>
            <p:nvPr/>
          </p:nvSpPr>
          <p:spPr>
            <a:xfrm>
              <a:off x="1561088" y="2395073"/>
              <a:ext cx="2060614" cy="354718"/>
            </a:xfrm>
            <a:custGeom>
              <a:avLst/>
              <a:gdLst/>
              <a:ahLst/>
              <a:cxnLst/>
              <a:rect l="l" t="t" r="r" b="b"/>
              <a:pathLst>
                <a:path w="120000" h="120000" extrusionOk="0">
                  <a:moveTo>
                    <a:pt x="120000" y="0"/>
                  </a:moveTo>
                  <a:lnTo>
                    <a:pt x="120000" y="65785"/>
                  </a:lnTo>
                  <a:lnTo>
                    <a:pt x="0" y="65785"/>
                  </a:lnTo>
                  <a:lnTo>
                    <a:pt x="0" y="120000"/>
                  </a:lnTo>
                </a:path>
              </a:pathLst>
            </a:custGeom>
            <a:noFill/>
            <a:ln w="12700" cap="flat" cmpd="sng">
              <a:solidFill>
                <a:srgbClr val="91553B"/>
              </a:solidFill>
              <a:prstDash val="solid"/>
              <a:round/>
              <a:headEnd type="none" w="sm" len="sm"/>
              <a:tailEnd type="stealth" w="med" len="med"/>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32"/>
            <p:cNvSpPr txBox="1"/>
            <p:nvPr/>
          </p:nvSpPr>
          <p:spPr>
            <a:xfrm>
              <a:off x="2538987" y="2570506"/>
              <a:ext cx="104816" cy="3853"/>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500"/>
                <a:buFont typeface="Calibri"/>
                <a:buNone/>
              </a:pPr>
              <a:endParaRPr sz="500">
                <a:solidFill>
                  <a:schemeClr val="dk1"/>
                </a:solidFill>
                <a:latin typeface="Calibri"/>
                <a:ea typeface="Calibri"/>
                <a:cs typeface="Calibri"/>
                <a:sym typeface="Calibri"/>
              </a:endParaRPr>
            </a:p>
          </p:txBody>
        </p:sp>
        <p:sp>
          <p:nvSpPr>
            <p:cNvPr id="759" name="Google Shape;759;p32"/>
            <p:cNvSpPr/>
            <p:nvPr/>
          </p:nvSpPr>
          <p:spPr>
            <a:xfrm>
              <a:off x="2784054" y="1391695"/>
              <a:ext cx="1675296" cy="1005178"/>
            </a:xfrm>
            <a:prstGeom prst="rect">
              <a:avLst/>
            </a:prstGeom>
            <a:solidFill>
              <a:srgbClr val="995638"/>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32"/>
            <p:cNvSpPr txBox="1"/>
            <p:nvPr/>
          </p:nvSpPr>
          <p:spPr>
            <a:xfrm>
              <a:off x="2784054" y="1391695"/>
              <a:ext cx="1675296" cy="1005178"/>
            </a:xfrm>
            <a:prstGeom prst="rect">
              <a:avLst/>
            </a:prstGeom>
            <a:noFill/>
            <a:ln>
              <a:noFill/>
            </a:ln>
          </p:spPr>
          <p:txBody>
            <a:bodyPr spcFirstLastPara="1" wrap="square" lIns="82075" tIns="86150" rIns="82075" bIns="86150" anchor="ctr" anchorCtr="0">
              <a:noAutofit/>
            </a:bodyPr>
            <a:lstStyle/>
            <a:p>
              <a:pPr marL="0" marR="0" lvl="0" indent="0" algn="ctr" rtl="0">
                <a:lnSpc>
                  <a:spcPct val="90000"/>
                </a:lnSpc>
                <a:spcBef>
                  <a:spcPts val="0"/>
                </a:spcBef>
                <a:spcAft>
                  <a:spcPts val="0"/>
                </a:spcAft>
                <a:buClr>
                  <a:schemeClr val="lt1"/>
                </a:buClr>
                <a:buSzPts val="1400"/>
                <a:buFont typeface="Calibri"/>
                <a:buNone/>
              </a:pPr>
              <a:r>
                <a:rPr lang="en-US" sz="1400">
                  <a:solidFill>
                    <a:schemeClr val="lt1"/>
                  </a:solidFill>
                  <a:latin typeface="Calibri"/>
                  <a:ea typeface="Calibri"/>
                  <a:cs typeface="Calibri"/>
                  <a:sym typeface="Calibri"/>
                </a:rPr>
                <a:t>Evidence-based precepting methods</a:t>
              </a:r>
              <a:endParaRPr/>
            </a:p>
          </p:txBody>
        </p:sp>
        <p:sp>
          <p:nvSpPr>
            <p:cNvPr id="761" name="Google Shape;761;p32"/>
            <p:cNvSpPr/>
            <p:nvPr/>
          </p:nvSpPr>
          <p:spPr>
            <a:xfrm>
              <a:off x="2396936" y="3239060"/>
              <a:ext cx="354718" cy="91440"/>
            </a:xfrm>
            <a:custGeom>
              <a:avLst/>
              <a:gdLst/>
              <a:ahLst/>
              <a:cxnLst/>
              <a:rect l="l" t="t" r="r" b="b"/>
              <a:pathLst>
                <a:path w="120000" h="120000" extrusionOk="0">
                  <a:moveTo>
                    <a:pt x="0" y="60000"/>
                  </a:moveTo>
                  <a:lnTo>
                    <a:pt x="120000" y="60000"/>
                  </a:lnTo>
                </a:path>
              </a:pathLst>
            </a:custGeom>
            <a:noFill/>
            <a:ln w="12700" cap="flat" cmpd="sng">
              <a:solidFill>
                <a:srgbClr val="84543F"/>
              </a:solidFill>
              <a:prstDash val="solid"/>
              <a:round/>
              <a:headEnd type="none" w="sm" len="sm"/>
              <a:tailEnd type="stealth" w="med" len="med"/>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32"/>
            <p:cNvSpPr txBox="1"/>
            <p:nvPr/>
          </p:nvSpPr>
          <p:spPr>
            <a:xfrm>
              <a:off x="2564662" y="3282854"/>
              <a:ext cx="19265" cy="3853"/>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500"/>
                <a:buFont typeface="Calibri"/>
                <a:buNone/>
              </a:pPr>
              <a:endParaRPr sz="500">
                <a:solidFill>
                  <a:schemeClr val="dk1"/>
                </a:solidFill>
                <a:latin typeface="Calibri"/>
                <a:ea typeface="Calibri"/>
                <a:cs typeface="Calibri"/>
                <a:sym typeface="Calibri"/>
              </a:endParaRPr>
            </a:p>
          </p:txBody>
        </p:sp>
        <p:sp>
          <p:nvSpPr>
            <p:cNvPr id="763" name="Google Shape;763;p32"/>
            <p:cNvSpPr/>
            <p:nvPr/>
          </p:nvSpPr>
          <p:spPr>
            <a:xfrm>
              <a:off x="723439" y="2782191"/>
              <a:ext cx="1675296" cy="1005178"/>
            </a:xfrm>
            <a:prstGeom prst="rect">
              <a:avLst/>
            </a:prstGeom>
            <a:solidFill>
              <a:srgbClr val="8F563B"/>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32"/>
            <p:cNvSpPr txBox="1"/>
            <p:nvPr/>
          </p:nvSpPr>
          <p:spPr>
            <a:xfrm>
              <a:off x="723439" y="2782191"/>
              <a:ext cx="1675296" cy="1005178"/>
            </a:xfrm>
            <a:prstGeom prst="rect">
              <a:avLst/>
            </a:prstGeom>
            <a:noFill/>
            <a:ln>
              <a:noFill/>
            </a:ln>
          </p:spPr>
          <p:txBody>
            <a:bodyPr spcFirstLastPara="1" wrap="square" lIns="82075" tIns="86150" rIns="82075" bIns="86150" anchor="ctr" anchorCtr="0">
              <a:noAutofit/>
            </a:bodyPr>
            <a:lstStyle/>
            <a:p>
              <a:pPr marL="0" marR="0" lvl="0" indent="0" algn="ctr" rtl="0">
                <a:lnSpc>
                  <a:spcPct val="90000"/>
                </a:lnSpc>
                <a:spcBef>
                  <a:spcPts val="0"/>
                </a:spcBef>
                <a:spcAft>
                  <a:spcPts val="0"/>
                </a:spcAft>
                <a:buClr>
                  <a:schemeClr val="lt1"/>
                </a:buClr>
                <a:buSzPts val="1400"/>
                <a:buFont typeface="Calibri"/>
                <a:buNone/>
              </a:pPr>
              <a:r>
                <a:rPr lang="en-US" sz="1400">
                  <a:solidFill>
                    <a:schemeClr val="lt1"/>
                  </a:solidFill>
                  <a:latin typeface="Calibri"/>
                  <a:ea typeface="Calibri"/>
                  <a:cs typeface="Calibri"/>
                  <a:sym typeface="Calibri"/>
                </a:rPr>
                <a:t>Time management and efficiency</a:t>
              </a:r>
              <a:endParaRPr/>
            </a:p>
          </p:txBody>
        </p:sp>
        <p:sp>
          <p:nvSpPr>
            <p:cNvPr id="765" name="Google Shape;765;p32"/>
            <p:cNvSpPr/>
            <p:nvPr/>
          </p:nvSpPr>
          <p:spPr>
            <a:xfrm>
              <a:off x="2784054" y="2782191"/>
              <a:ext cx="1675296" cy="1005178"/>
            </a:xfrm>
            <a:prstGeom prst="rect">
              <a:avLst/>
            </a:prstGeom>
            <a:solidFill>
              <a:srgbClr val="84543F"/>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32"/>
            <p:cNvSpPr txBox="1"/>
            <p:nvPr/>
          </p:nvSpPr>
          <p:spPr>
            <a:xfrm>
              <a:off x="2784054" y="2782191"/>
              <a:ext cx="1675296" cy="1005178"/>
            </a:xfrm>
            <a:prstGeom prst="rect">
              <a:avLst/>
            </a:prstGeom>
            <a:noFill/>
            <a:ln>
              <a:noFill/>
            </a:ln>
          </p:spPr>
          <p:txBody>
            <a:bodyPr spcFirstLastPara="1" wrap="square" lIns="82075" tIns="86150" rIns="82075" bIns="86150" anchor="ctr" anchorCtr="0">
              <a:noAutofit/>
            </a:bodyPr>
            <a:lstStyle/>
            <a:p>
              <a:pPr marL="0" marR="0" lvl="0" indent="0" algn="ctr" rtl="0">
                <a:lnSpc>
                  <a:spcPct val="90000"/>
                </a:lnSpc>
                <a:spcBef>
                  <a:spcPts val="0"/>
                </a:spcBef>
                <a:spcAft>
                  <a:spcPts val="0"/>
                </a:spcAft>
                <a:buClr>
                  <a:schemeClr val="lt1"/>
                </a:buClr>
                <a:buSzPts val="1400"/>
                <a:buFont typeface="Calibri"/>
                <a:buNone/>
              </a:pPr>
              <a:r>
                <a:rPr lang="en-US" sz="1400">
                  <a:solidFill>
                    <a:schemeClr val="lt1"/>
                  </a:solidFill>
                  <a:latin typeface="Calibri"/>
                  <a:ea typeface="Calibri"/>
                  <a:cs typeface="Calibri"/>
                  <a:sym typeface="Calibri"/>
                </a:rPr>
                <a:t>Challenging learners (both ends of the spectrum)</a:t>
              </a:r>
              <a:endParaRPr/>
            </a:p>
          </p:txBody>
        </p:sp>
      </p:gr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sp>
        <p:nvSpPr>
          <p:cNvPr id="771" name="Google Shape;771;g1c422893396_0_20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US"/>
              <a:t>References</a:t>
            </a:r>
            <a:endParaRPr/>
          </a:p>
        </p:txBody>
      </p:sp>
      <p:sp>
        <p:nvSpPr>
          <p:cNvPr id="772" name="Google Shape;772;g1c422893396_0_2022"/>
          <p:cNvSpPr txBox="1">
            <a:spLocks noGrp="1"/>
          </p:cNvSpPr>
          <p:nvPr>
            <p:ph type="body" idx="1"/>
          </p:nvPr>
        </p:nvSpPr>
        <p:spPr>
          <a:xfrm>
            <a:off x="311700" y="1531500"/>
            <a:ext cx="8520600" cy="3037500"/>
          </a:xfrm>
          <a:prstGeom prst="rect">
            <a:avLst/>
          </a:prstGeom>
        </p:spPr>
        <p:txBody>
          <a:bodyPr spcFirstLastPara="1" wrap="square" lIns="91425" tIns="91425" rIns="91425" bIns="91425" anchor="t" anchorCtr="0">
            <a:normAutofit fontScale="77500" lnSpcReduction="20000"/>
          </a:bodyPr>
          <a:lstStyle/>
          <a:p>
            <a:pPr marL="457200" lvl="0" indent="-287655" algn="l" rtl="0">
              <a:spcBef>
                <a:spcPts val="0"/>
              </a:spcBef>
              <a:spcAft>
                <a:spcPts val="0"/>
              </a:spcAft>
              <a:buClr>
                <a:schemeClr val="dk1"/>
              </a:buClr>
              <a:buSzPct val="100000"/>
              <a:buChar char="●"/>
            </a:pPr>
            <a:r>
              <a:rPr lang="en-US" sz="1200">
                <a:solidFill>
                  <a:schemeClr val="dk1"/>
                </a:solidFill>
              </a:rPr>
              <a:t>Emory Department of Medicine. (2018, Apr 13). </a:t>
            </a:r>
            <a:r>
              <a:rPr lang="en-US" sz="1200" i="1">
                <a:solidFill>
                  <a:schemeClr val="dk1"/>
                </a:solidFill>
              </a:rPr>
              <a:t>Teaching evaluations: The RIME method </a:t>
            </a:r>
            <a:r>
              <a:rPr lang="en-US" sz="1200">
                <a:solidFill>
                  <a:schemeClr val="dk1"/>
                </a:solidFill>
              </a:rPr>
              <a:t>[Video]. YouTube. </a:t>
            </a:r>
            <a:r>
              <a:rPr lang="en-US" sz="1200" u="sng">
                <a:solidFill>
                  <a:schemeClr val="dk1"/>
                </a:solidFill>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https://youtu.be/YlPa9hrX1bo</a:t>
            </a:r>
            <a:endParaRPr sz="1200">
              <a:solidFill>
                <a:schemeClr val="dk1"/>
              </a:solidFill>
            </a:endParaRPr>
          </a:p>
          <a:p>
            <a:pPr marL="457200" lvl="0" indent="-287655" algn="l" rtl="0">
              <a:lnSpc>
                <a:spcPct val="115000"/>
              </a:lnSpc>
              <a:spcBef>
                <a:spcPts val="1000"/>
              </a:spcBef>
              <a:spcAft>
                <a:spcPts val="0"/>
              </a:spcAft>
              <a:buClr>
                <a:schemeClr val="dk1"/>
              </a:buClr>
              <a:buSzPct val="100000"/>
              <a:buChar char="●"/>
            </a:pPr>
            <a:r>
              <a:rPr lang="en-US" sz="1200">
                <a:solidFill>
                  <a:schemeClr val="dk1"/>
                </a:solidFill>
              </a:rPr>
              <a:t>Ericsson, K. A. (2004),. Deliberate practice and the acquisition and maintenance of expert performance in medicine and related domains. </a:t>
            </a:r>
            <a:r>
              <a:rPr lang="en-US" sz="1200" i="1">
                <a:solidFill>
                  <a:schemeClr val="dk1"/>
                </a:solidFill>
              </a:rPr>
              <a:t>Academic Medicine, 79</a:t>
            </a:r>
            <a:r>
              <a:rPr lang="en-US" sz="1200">
                <a:solidFill>
                  <a:schemeClr val="dk1"/>
                </a:solidFill>
              </a:rPr>
              <a:t>(10), S70-S81. </a:t>
            </a:r>
            <a:r>
              <a:rPr lang="en-US" sz="1200">
                <a:solidFill>
                  <a:schemeClr val="dk1"/>
                </a:solidFill>
                <a:uFill>
                  <a:noFill/>
                </a:uFill>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https://journals.lww.com/academicmedicine/pages/articleviewer.aspx?year=2004&amp;issue=10001&amp;article=00022&amp;type=Fulltext</a:t>
            </a:r>
            <a:endParaRPr sz="1200">
              <a:solidFill>
                <a:schemeClr val="dk1"/>
              </a:solidFill>
            </a:endParaRPr>
          </a:p>
          <a:p>
            <a:pPr marL="457200" lvl="0" indent="-287655" algn="l" rtl="0">
              <a:spcBef>
                <a:spcPts val="1000"/>
              </a:spcBef>
              <a:spcAft>
                <a:spcPts val="0"/>
              </a:spcAft>
              <a:buClr>
                <a:schemeClr val="dk1"/>
              </a:buClr>
              <a:buSzPct val="100000"/>
              <a:buChar char="●"/>
            </a:pPr>
            <a:r>
              <a:rPr lang="en-US" sz="1200">
                <a:solidFill>
                  <a:schemeClr val="dk1"/>
                </a:solidFill>
              </a:rPr>
              <a:t>Fey, M. K., Roussin, C. J., Rudolph, J. W., Morse, K. J., Palaganas, J. C., &amp; Szyld, D. (2022). Teaching, coaching, or debriefing with good judgment: A roadmap for implementing “with good judgment" across the simzones. </a:t>
            </a:r>
            <a:r>
              <a:rPr lang="en-US" sz="1200" i="1">
                <a:solidFill>
                  <a:schemeClr val="dk1"/>
                </a:solidFill>
              </a:rPr>
              <a:t>Advances in Simulation, 7</a:t>
            </a:r>
            <a:r>
              <a:rPr lang="en-US" sz="1200">
                <a:solidFill>
                  <a:schemeClr val="dk1"/>
                </a:solidFill>
              </a:rPr>
              <a:t>(1), 39. </a:t>
            </a:r>
            <a:r>
              <a:rPr lang="en-US" sz="1200" u="sng">
                <a:solidFill>
                  <a:schemeClr val="dk1"/>
                </a:solidFill>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https://doi.org/10.1186/s41077-022-00235-y</a:t>
            </a:r>
            <a:endParaRPr sz="1200">
              <a:solidFill>
                <a:schemeClr val="dk1"/>
              </a:solidFill>
            </a:endParaRPr>
          </a:p>
          <a:p>
            <a:pPr marL="457200" lvl="0" indent="-287655" algn="l" rtl="0">
              <a:spcBef>
                <a:spcPts val="1000"/>
              </a:spcBef>
              <a:spcAft>
                <a:spcPts val="0"/>
              </a:spcAft>
              <a:buClr>
                <a:schemeClr val="dk1"/>
              </a:buClr>
              <a:buSzPct val="100000"/>
              <a:buChar char="●"/>
            </a:pPr>
            <a:r>
              <a:rPr lang="en-US" sz="1200">
                <a:solidFill>
                  <a:schemeClr val="dk1"/>
                </a:solidFill>
              </a:rPr>
              <a:t>Fincham, S. J., Smith, T., &amp; Purath, J. (2019). Implementation of an educational program to improve precepting skills. </a:t>
            </a:r>
            <a:r>
              <a:rPr lang="en-US" sz="1200" i="1">
                <a:solidFill>
                  <a:schemeClr val="dk1"/>
                </a:solidFill>
              </a:rPr>
              <a:t>Journal of the American Association of Nurse Practitioners</a:t>
            </a:r>
            <a:r>
              <a:rPr lang="en-US" sz="1200">
                <a:solidFill>
                  <a:schemeClr val="dk1"/>
                </a:solidFill>
              </a:rPr>
              <a:t>, </a:t>
            </a:r>
            <a:r>
              <a:rPr lang="en-US" sz="1200" i="1">
                <a:solidFill>
                  <a:schemeClr val="dk1"/>
                </a:solidFill>
              </a:rPr>
              <a:t>33</a:t>
            </a:r>
            <a:r>
              <a:rPr lang="en-US" sz="1200">
                <a:solidFill>
                  <a:schemeClr val="dk1"/>
                </a:solidFill>
              </a:rPr>
              <a:t>(4), 331–337. </a:t>
            </a:r>
            <a:r>
              <a:rPr lang="en-US" sz="1200" u="sng">
                <a:solidFill>
                  <a:schemeClr val="dk1"/>
                </a:solidFill>
                <a:hlinkClick r:id="rId6">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https://doi.org/10.1097/JXX.0000000000000326</a:t>
            </a:r>
            <a:endParaRPr sz="1200">
              <a:solidFill>
                <a:schemeClr val="dk1"/>
              </a:solidFill>
            </a:endParaRPr>
          </a:p>
          <a:p>
            <a:pPr marL="457200" lvl="0" indent="-287655" algn="l" rtl="0">
              <a:lnSpc>
                <a:spcPct val="100000"/>
              </a:lnSpc>
              <a:spcBef>
                <a:spcPts val="1000"/>
              </a:spcBef>
              <a:spcAft>
                <a:spcPts val="0"/>
              </a:spcAft>
              <a:buClr>
                <a:schemeClr val="dk1"/>
              </a:buClr>
              <a:buSzPct val="100000"/>
              <a:buChar char="●"/>
            </a:pPr>
            <a:r>
              <a:rPr lang="en-US" sz="1200">
                <a:solidFill>
                  <a:schemeClr val="dk1"/>
                </a:solidFill>
              </a:rPr>
              <a:t>Pitts, C., Padden, D., Knestrick, J., &amp; Bigley, M. B. (2019). A checklist for faculty and preceptor to enhance the nurse practitioner student clinical experience. Journal of the American Association of Nurse Practitioners, 31(10), 591–597. </a:t>
            </a:r>
            <a:r>
              <a:rPr lang="en-US" sz="1200" u="sng">
                <a:solidFill>
                  <a:schemeClr val="dk1"/>
                </a:solidFill>
                <a:hlinkClick r:id="rId7">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https://doi-org.libproxy.unm.edu/10.1097/JXX.0000000000000310</a:t>
            </a:r>
            <a:endParaRPr sz="1200">
              <a:solidFill>
                <a:schemeClr val="dk1"/>
              </a:solidFill>
            </a:endParaRPr>
          </a:p>
          <a:p>
            <a:pPr marL="457200" lvl="0" indent="-287655" algn="l" rtl="0">
              <a:spcBef>
                <a:spcPts val="1000"/>
              </a:spcBef>
              <a:spcAft>
                <a:spcPts val="0"/>
              </a:spcAft>
              <a:buClr>
                <a:schemeClr val="dk1"/>
              </a:buClr>
              <a:buSzPct val="100000"/>
              <a:buChar char="●"/>
            </a:pPr>
            <a:r>
              <a:rPr lang="en-US" sz="1200">
                <a:solidFill>
                  <a:schemeClr val="dk1"/>
                </a:solidFill>
              </a:rPr>
              <a:t>RhPAP. (2019, Jul 29). </a:t>
            </a:r>
            <a:r>
              <a:rPr lang="en-US" sz="1200" i="1">
                <a:solidFill>
                  <a:schemeClr val="dk1"/>
                </a:solidFill>
              </a:rPr>
              <a:t>One minute preceptor </a:t>
            </a:r>
            <a:r>
              <a:rPr lang="en-US" sz="1200">
                <a:solidFill>
                  <a:schemeClr val="dk1"/>
                </a:solidFill>
              </a:rPr>
              <a:t>[Video]. YouTube. </a:t>
            </a:r>
            <a:r>
              <a:rPr lang="en-US" sz="1200" u="sng">
                <a:solidFill>
                  <a:schemeClr val="dk1"/>
                </a:solidFill>
                <a:hlinkClick r:id="rId8">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https://youtu.be/a3qiyniSaNg</a:t>
            </a:r>
            <a:endParaRPr sz="1200">
              <a:solidFill>
                <a:schemeClr val="dk1"/>
              </a:solidFill>
            </a:endParaRPr>
          </a:p>
          <a:p>
            <a:pPr marL="457200" lvl="0" indent="-287655" algn="l" rtl="0">
              <a:spcBef>
                <a:spcPts val="1000"/>
              </a:spcBef>
              <a:spcAft>
                <a:spcPts val="0"/>
              </a:spcAft>
              <a:buClr>
                <a:schemeClr val="dk1"/>
              </a:buClr>
              <a:buSzPct val="100000"/>
              <a:buChar char="●"/>
            </a:pPr>
            <a:r>
              <a:rPr lang="en-US" sz="1200">
                <a:solidFill>
                  <a:schemeClr val="dk1"/>
                </a:solidFill>
              </a:rPr>
              <a:t>Rudolph, J. W., Simon, R., Dufresne, R. L., &amp; Raemer, D. B. (2006). Thereʼs no such thing as “nonjudgmental” debriefing: a theory and method for debriefing with good judgment. </a:t>
            </a:r>
            <a:r>
              <a:rPr lang="en-US" sz="1200" i="1">
                <a:solidFill>
                  <a:schemeClr val="dk1"/>
                </a:solidFill>
              </a:rPr>
              <a:t>Simulation in Healthcare: The Journal of the Society for Simulation in Healthcare, 1</a:t>
            </a:r>
            <a:r>
              <a:rPr lang="en-US" sz="1200">
                <a:solidFill>
                  <a:schemeClr val="dk1"/>
                </a:solidFill>
              </a:rPr>
              <a:t>(1), 49–55. </a:t>
            </a:r>
            <a:endParaRPr sz="1200">
              <a:solidFill>
                <a:schemeClr val="dk1"/>
              </a:solidFill>
            </a:endParaRPr>
          </a:p>
          <a:p>
            <a:pPr marL="457200" lvl="0" indent="-287655" algn="l" rtl="0">
              <a:spcBef>
                <a:spcPts val="1000"/>
              </a:spcBef>
              <a:spcAft>
                <a:spcPts val="0"/>
              </a:spcAft>
              <a:buClr>
                <a:schemeClr val="dk1"/>
              </a:buClr>
              <a:buSzPct val="100000"/>
              <a:buChar char="●"/>
            </a:pPr>
            <a:r>
              <a:rPr lang="en-US" sz="1200">
                <a:solidFill>
                  <a:schemeClr val="dk1"/>
                </a:solidFill>
              </a:rPr>
              <a:t>Sentio University. (2021). </a:t>
            </a:r>
            <a:r>
              <a:rPr lang="en-US" sz="1200" i="1">
                <a:solidFill>
                  <a:schemeClr val="dk1"/>
                </a:solidFill>
              </a:rPr>
              <a:t>What is deliberate practice? </a:t>
            </a:r>
            <a:r>
              <a:rPr lang="en-US" sz="1200">
                <a:solidFill>
                  <a:schemeClr val="dk1"/>
                </a:solidFill>
              </a:rPr>
              <a:t>https://sentio.org/what-is-deliberate-practice#:~:text=Defined%20by%20the%20psychologist%20Anders,%26%20Lehmann%2C%201996%2C%20pp.</a:t>
            </a:r>
            <a:endParaRPr sz="1200">
              <a:solidFill>
                <a:schemeClr val="dk1"/>
              </a:solidFill>
            </a:endParaRPr>
          </a:p>
          <a:p>
            <a:pPr marL="457200" lvl="0" indent="-287655" algn="l" rtl="0">
              <a:spcBef>
                <a:spcPts val="1000"/>
              </a:spcBef>
              <a:spcAft>
                <a:spcPts val="0"/>
              </a:spcAft>
              <a:buClr>
                <a:schemeClr val="dk1"/>
              </a:buClr>
              <a:buSzPct val="100000"/>
              <a:buChar char="●"/>
            </a:pPr>
            <a:r>
              <a:rPr lang="en-US" sz="1200">
                <a:solidFill>
                  <a:schemeClr val="dk1"/>
                </a:solidFill>
              </a:rPr>
              <a:t>Surgery 101. (2716, Aug 17). </a:t>
            </a:r>
            <a:r>
              <a:rPr lang="en-US" sz="1200" i="1">
                <a:solidFill>
                  <a:schemeClr val="dk1"/>
                </a:solidFill>
              </a:rPr>
              <a:t>LEGO surgery: One minute preceptor</a:t>
            </a:r>
            <a:r>
              <a:rPr lang="en-US" sz="1200">
                <a:solidFill>
                  <a:schemeClr val="dk1"/>
                </a:solidFill>
              </a:rPr>
              <a:t>. [Video]. YouTube. </a:t>
            </a:r>
            <a:r>
              <a:rPr lang="en-US" sz="1200" u="sng">
                <a:solidFill>
                  <a:schemeClr val="dk1"/>
                </a:solidFill>
                <a:hlinkClick r:id="rId9">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https://youtu.be/k1owPOJ1e1k</a:t>
            </a:r>
            <a:endParaRPr sz="1200">
              <a:solidFill>
                <a:schemeClr val="dk1"/>
              </a:solidFill>
            </a:endParaRPr>
          </a:p>
          <a:p>
            <a:pPr marL="457200" lvl="0" indent="-287655" algn="l" rtl="0">
              <a:spcBef>
                <a:spcPts val="1000"/>
              </a:spcBef>
              <a:spcAft>
                <a:spcPts val="1000"/>
              </a:spcAft>
              <a:buClr>
                <a:schemeClr val="dk1"/>
              </a:buClr>
              <a:buSzPct val="100000"/>
              <a:buChar char="●"/>
            </a:pPr>
            <a:r>
              <a:rPr lang="en-US" sz="1200">
                <a:solidFill>
                  <a:schemeClr val="dk1"/>
                </a:solidFill>
              </a:rPr>
              <a:t>University of New Mexico. (n.d.). </a:t>
            </a:r>
            <a:r>
              <a:rPr lang="en-US" sz="1200" i="1">
                <a:solidFill>
                  <a:schemeClr val="dk1"/>
                </a:solidFill>
              </a:rPr>
              <a:t>Feedback with good judgment</a:t>
            </a:r>
            <a:r>
              <a:rPr lang="en-US" sz="1200">
                <a:solidFill>
                  <a:schemeClr val="dk1"/>
                </a:solidFill>
              </a:rPr>
              <a:t>. </a:t>
            </a:r>
            <a:r>
              <a:rPr lang="en-US" sz="1200" u="sng">
                <a:solidFill>
                  <a:schemeClr val="dk1"/>
                </a:solidFill>
                <a:hlinkClick r:id="rId10">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https://hsc.unm.edu/medicine/education/cpl/_cpl-media/mini-jitl-resources/feedback/#/</a:t>
            </a:r>
            <a:endParaRPr sz="1200">
              <a:solidFill>
                <a:schemeClr val="dk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8"/>
        <p:cNvGrpSpPr/>
        <p:nvPr/>
      </p:nvGrpSpPr>
      <p:grpSpPr>
        <a:xfrm>
          <a:off x="0" y="0"/>
          <a:ext cx="0" cy="0"/>
          <a:chOff x="0" y="0"/>
          <a:chExt cx="0" cy="0"/>
        </a:xfrm>
      </p:grpSpPr>
      <p:sp>
        <p:nvSpPr>
          <p:cNvPr id="259" name="Google Shape;259;p4"/>
          <p:cNvSpPr/>
          <p:nvPr/>
        </p:nvSpPr>
        <p:spPr>
          <a:xfrm>
            <a:off x="2381" y="4800600"/>
            <a:ext cx="9141619" cy="3429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4"/>
          <p:cNvSpPr/>
          <p:nvPr/>
        </p:nvSpPr>
        <p:spPr>
          <a:xfrm>
            <a:off x="11" y="4750737"/>
            <a:ext cx="9141619" cy="4800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61" name="Google Shape;261;p4"/>
          <p:cNvCxnSpPr/>
          <p:nvPr/>
        </p:nvCxnSpPr>
        <p:spPr>
          <a:xfrm>
            <a:off x="905743" y="3257550"/>
            <a:ext cx="7406640" cy="0"/>
          </a:xfrm>
          <a:prstGeom prst="straightConnector1">
            <a:avLst/>
          </a:prstGeom>
          <a:noFill/>
          <a:ln w="9525" cap="flat" cmpd="sng">
            <a:solidFill>
              <a:srgbClr val="7F7F7F"/>
            </a:solidFill>
            <a:prstDash val="solid"/>
            <a:round/>
            <a:headEnd type="none" w="sm" len="sm"/>
            <a:tailEnd type="none" w="sm" len="sm"/>
          </a:ln>
        </p:spPr>
      </p:cxnSp>
      <p:sp>
        <p:nvSpPr>
          <p:cNvPr id="262" name="Google Shape;262;p4"/>
          <p:cNvSpPr/>
          <p:nvPr/>
        </p:nvSpPr>
        <p:spPr>
          <a:xfrm>
            <a:off x="0" y="0"/>
            <a:ext cx="9144000" cy="514349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3" name="Google Shape;263;p4"/>
          <p:cNvSpPr txBox="1">
            <a:spLocks noGrp="1"/>
          </p:cNvSpPr>
          <p:nvPr>
            <p:ph type="title"/>
          </p:nvPr>
        </p:nvSpPr>
        <p:spPr>
          <a:xfrm>
            <a:off x="3967325" y="479325"/>
            <a:ext cx="4689900" cy="2651100"/>
          </a:xfrm>
          <a:prstGeom prst="rect">
            <a:avLst/>
          </a:prstGeom>
          <a:noFill/>
          <a:ln>
            <a:noFill/>
          </a:ln>
        </p:spPr>
        <p:txBody>
          <a:bodyPr spcFirstLastPara="1" wrap="square" lIns="91425" tIns="45700" rIns="91425" bIns="45700" anchor="b" anchorCtr="0">
            <a:noAutofit/>
          </a:bodyPr>
          <a:lstStyle/>
          <a:p>
            <a:pPr marL="0" lvl="0" indent="0" algn="l" rtl="0">
              <a:lnSpc>
                <a:spcPct val="85000"/>
              </a:lnSpc>
              <a:spcBef>
                <a:spcPts val="0"/>
              </a:spcBef>
              <a:spcAft>
                <a:spcPts val="0"/>
              </a:spcAft>
              <a:buClr>
                <a:srgbClr val="262626"/>
              </a:buClr>
              <a:buSzPts val="2800"/>
              <a:buFont typeface="Calibri"/>
              <a:buNone/>
            </a:pPr>
            <a:r>
              <a:rPr lang="en-US" sz="2500" b="1">
                <a:solidFill>
                  <a:srgbClr val="262626"/>
                </a:solidFill>
              </a:rPr>
              <a:t>Most APPs have not completed formal training as clinical educators.</a:t>
            </a:r>
            <a:endParaRPr sz="2500" b="1"/>
          </a:p>
        </p:txBody>
      </p:sp>
      <p:cxnSp>
        <p:nvCxnSpPr>
          <p:cNvPr id="264" name="Google Shape;264;p4"/>
          <p:cNvCxnSpPr/>
          <p:nvPr/>
        </p:nvCxnSpPr>
        <p:spPr>
          <a:xfrm>
            <a:off x="4085303" y="3257550"/>
            <a:ext cx="4227080" cy="0"/>
          </a:xfrm>
          <a:prstGeom prst="straightConnector1">
            <a:avLst/>
          </a:prstGeom>
          <a:noFill/>
          <a:ln w="9525" cap="flat" cmpd="sng">
            <a:solidFill>
              <a:schemeClr val="dk2">
                <a:alpha val="89803"/>
              </a:schemeClr>
            </a:solidFill>
            <a:prstDash val="solid"/>
            <a:round/>
            <a:headEnd type="none" w="sm" len="sm"/>
            <a:tailEnd type="none" w="sm" len="sm"/>
          </a:ln>
        </p:spPr>
      </p:cxnSp>
      <p:pic>
        <p:nvPicPr>
          <p:cNvPr id="265" name="Google Shape;265;p4"/>
          <p:cNvPicPr preferRelativeResize="0"/>
          <p:nvPr/>
        </p:nvPicPr>
        <p:blipFill>
          <a:blip r:embed="rId3">
            <a:alphaModFix/>
          </a:blip>
          <a:stretch>
            <a:fillRect/>
          </a:stretch>
        </p:blipFill>
        <p:spPr>
          <a:xfrm>
            <a:off x="421675" y="1285875"/>
            <a:ext cx="3333750" cy="25717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9"/>
        <p:cNvGrpSpPr/>
        <p:nvPr/>
      </p:nvGrpSpPr>
      <p:grpSpPr>
        <a:xfrm>
          <a:off x="0" y="0"/>
          <a:ext cx="0" cy="0"/>
          <a:chOff x="0" y="0"/>
          <a:chExt cx="0" cy="0"/>
        </a:xfrm>
      </p:grpSpPr>
      <p:sp>
        <p:nvSpPr>
          <p:cNvPr id="270" name="Google Shape;270;p6"/>
          <p:cNvSpPr/>
          <p:nvPr/>
        </p:nvSpPr>
        <p:spPr>
          <a:xfrm>
            <a:off x="2381" y="4800600"/>
            <a:ext cx="9141619" cy="3429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6"/>
          <p:cNvSpPr/>
          <p:nvPr/>
        </p:nvSpPr>
        <p:spPr>
          <a:xfrm>
            <a:off x="11" y="4750737"/>
            <a:ext cx="9141619" cy="4800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72" name="Google Shape;272;p6"/>
          <p:cNvCxnSpPr/>
          <p:nvPr/>
        </p:nvCxnSpPr>
        <p:spPr>
          <a:xfrm>
            <a:off x="905743" y="3257550"/>
            <a:ext cx="7406640" cy="0"/>
          </a:xfrm>
          <a:prstGeom prst="straightConnector1">
            <a:avLst/>
          </a:prstGeom>
          <a:noFill/>
          <a:ln w="9525" cap="flat" cmpd="sng">
            <a:solidFill>
              <a:srgbClr val="7F7F7F"/>
            </a:solidFill>
            <a:prstDash val="solid"/>
            <a:round/>
            <a:headEnd type="none" w="sm" len="sm"/>
            <a:tailEnd type="none" w="sm" len="sm"/>
          </a:ln>
        </p:spPr>
      </p:cxnSp>
      <p:sp>
        <p:nvSpPr>
          <p:cNvPr id="273" name="Google Shape;273;p6"/>
          <p:cNvSpPr/>
          <p:nvPr/>
        </p:nvSpPr>
        <p:spPr>
          <a:xfrm>
            <a:off x="0" y="0"/>
            <a:ext cx="9144000" cy="514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4" name="Google Shape;274;p6"/>
          <p:cNvSpPr txBox="1">
            <a:spLocks noGrp="1"/>
          </p:cNvSpPr>
          <p:nvPr>
            <p:ph type="title"/>
          </p:nvPr>
        </p:nvSpPr>
        <p:spPr>
          <a:xfrm>
            <a:off x="5047500" y="479325"/>
            <a:ext cx="3609900" cy="2651100"/>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262626"/>
              </a:buClr>
              <a:buSzPts val="2800"/>
              <a:buFont typeface="Calibri"/>
              <a:buNone/>
            </a:pPr>
            <a:r>
              <a:rPr lang="en-US" sz="2500" b="1">
                <a:solidFill>
                  <a:srgbClr val="262626"/>
                </a:solidFill>
              </a:rPr>
              <a:t>Challenges to precepting include time constraints, workload, and longer clinical days.</a:t>
            </a:r>
            <a:endParaRPr sz="2500" b="1"/>
          </a:p>
        </p:txBody>
      </p:sp>
      <p:pic>
        <p:nvPicPr>
          <p:cNvPr id="275" name="Google Shape;275;p6" descr="1,515 Doctor Working Late Stock Photos, Pictures &amp; Royalty-Free Images -  iStock"/>
          <p:cNvPicPr preferRelativeResize="0"/>
          <p:nvPr/>
        </p:nvPicPr>
        <p:blipFill rotWithShape="1">
          <a:blip r:embed="rId3">
            <a:alphaModFix/>
          </a:blip>
          <a:srcRect l="4138" r="36528"/>
          <a:stretch/>
        </p:blipFill>
        <p:spPr>
          <a:xfrm>
            <a:off x="20" y="10"/>
            <a:ext cx="4571980" cy="5143490"/>
          </a:xfrm>
          <a:prstGeom prst="rect">
            <a:avLst/>
          </a:prstGeom>
          <a:noFill/>
          <a:ln>
            <a:noFill/>
          </a:ln>
        </p:spPr>
      </p:pic>
      <p:cxnSp>
        <p:nvCxnSpPr>
          <p:cNvPr id="276" name="Google Shape;276;p6"/>
          <p:cNvCxnSpPr/>
          <p:nvPr/>
        </p:nvCxnSpPr>
        <p:spPr>
          <a:xfrm>
            <a:off x="5103789" y="3257550"/>
            <a:ext cx="3291840" cy="0"/>
          </a:xfrm>
          <a:prstGeom prst="straightConnector1">
            <a:avLst/>
          </a:prstGeom>
          <a:noFill/>
          <a:ln w="9525" cap="flat" cmpd="sng">
            <a:solidFill>
              <a:schemeClr val="dk2">
                <a:alpha val="89803"/>
              </a:schemeClr>
            </a:solidFill>
            <a:prstDash val="solid"/>
            <a:round/>
            <a:headEnd type="none" w="sm" len="sm"/>
            <a:tailEnd type="none" w="sm" len="sm"/>
          </a:ln>
        </p:spPr>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0"/>
        <p:cNvGrpSpPr/>
        <p:nvPr/>
      </p:nvGrpSpPr>
      <p:grpSpPr>
        <a:xfrm>
          <a:off x="0" y="0"/>
          <a:ext cx="0" cy="0"/>
          <a:chOff x="0" y="0"/>
          <a:chExt cx="0" cy="0"/>
        </a:xfrm>
      </p:grpSpPr>
      <p:sp>
        <p:nvSpPr>
          <p:cNvPr id="281" name="Google Shape;281;p5"/>
          <p:cNvSpPr/>
          <p:nvPr/>
        </p:nvSpPr>
        <p:spPr>
          <a:xfrm>
            <a:off x="2381" y="4800600"/>
            <a:ext cx="9141619" cy="3429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5"/>
          <p:cNvSpPr/>
          <p:nvPr/>
        </p:nvSpPr>
        <p:spPr>
          <a:xfrm>
            <a:off x="11" y="4750737"/>
            <a:ext cx="9141619" cy="4800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83" name="Google Shape;283;p5"/>
          <p:cNvCxnSpPr/>
          <p:nvPr/>
        </p:nvCxnSpPr>
        <p:spPr>
          <a:xfrm>
            <a:off x="905743" y="3257550"/>
            <a:ext cx="7406640" cy="0"/>
          </a:xfrm>
          <a:prstGeom prst="straightConnector1">
            <a:avLst/>
          </a:prstGeom>
          <a:noFill/>
          <a:ln w="9525" cap="flat" cmpd="sng">
            <a:solidFill>
              <a:srgbClr val="7F7F7F"/>
            </a:solidFill>
            <a:prstDash val="solid"/>
            <a:round/>
            <a:headEnd type="none" w="sm" len="sm"/>
            <a:tailEnd type="none" w="sm" len="sm"/>
          </a:ln>
        </p:spPr>
      </p:cxnSp>
      <p:sp>
        <p:nvSpPr>
          <p:cNvPr id="284" name="Google Shape;284;p5"/>
          <p:cNvSpPr/>
          <p:nvPr/>
        </p:nvSpPr>
        <p:spPr>
          <a:xfrm>
            <a:off x="0" y="0"/>
            <a:ext cx="9144000" cy="475073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5" name="Google Shape;285;p5"/>
          <p:cNvSpPr txBox="1">
            <a:spLocks noGrp="1"/>
          </p:cNvSpPr>
          <p:nvPr>
            <p:ph type="title"/>
          </p:nvPr>
        </p:nvSpPr>
        <p:spPr>
          <a:xfrm>
            <a:off x="478825" y="2824850"/>
            <a:ext cx="8181900" cy="1172400"/>
          </a:xfrm>
          <a:prstGeom prst="rect">
            <a:avLst/>
          </a:prstGeom>
          <a:noFill/>
          <a:ln>
            <a:noFill/>
          </a:ln>
        </p:spPr>
        <p:txBody>
          <a:bodyPr spcFirstLastPara="1" wrap="square" lIns="91425" tIns="45700" rIns="91425" bIns="45700" anchor="b" anchorCtr="0">
            <a:normAutofit/>
          </a:bodyPr>
          <a:lstStyle/>
          <a:p>
            <a:pPr marL="0" lvl="0" indent="0" algn="ctr" rtl="0">
              <a:lnSpc>
                <a:spcPct val="85000"/>
              </a:lnSpc>
              <a:spcBef>
                <a:spcPts val="0"/>
              </a:spcBef>
              <a:spcAft>
                <a:spcPts val="0"/>
              </a:spcAft>
              <a:buClr>
                <a:srgbClr val="262626"/>
              </a:buClr>
              <a:buSzPts val="2800"/>
              <a:buFont typeface="Calibri"/>
              <a:buNone/>
            </a:pPr>
            <a:r>
              <a:rPr lang="en-US" sz="2500" b="1">
                <a:solidFill>
                  <a:srgbClr val="262626"/>
                </a:solidFill>
              </a:rPr>
              <a:t>Preceptors need evidence-based teaching strategies that are efficient, impactful, and simple to use! </a:t>
            </a:r>
            <a:endParaRPr sz="2500" b="1"/>
          </a:p>
        </p:txBody>
      </p:sp>
      <p:pic>
        <p:nvPicPr>
          <p:cNvPr id="286" name="Google Shape;286;p5" descr="Red Hat Makes OpenShift Container Storage 4 Easier to Use, Install, Manage  – Channel Futures"/>
          <p:cNvPicPr preferRelativeResize="0"/>
          <p:nvPr/>
        </p:nvPicPr>
        <p:blipFill rotWithShape="1">
          <a:blip r:embed="rId3">
            <a:alphaModFix/>
          </a:blip>
          <a:srcRect/>
          <a:stretch/>
        </p:blipFill>
        <p:spPr>
          <a:xfrm>
            <a:off x="2759671" y="699012"/>
            <a:ext cx="3615159" cy="1879883"/>
          </a:xfrm>
          <a:prstGeom prst="rect">
            <a:avLst/>
          </a:prstGeom>
          <a:noFill/>
          <a:ln>
            <a:noFill/>
          </a:ln>
        </p:spPr>
      </p:pic>
      <p:cxnSp>
        <p:nvCxnSpPr>
          <p:cNvPr id="287" name="Google Shape;287;p5"/>
          <p:cNvCxnSpPr/>
          <p:nvPr/>
        </p:nvCxnSpPr>
        <p:spPr>
          <a:xfrm>
            <a:off x="626369" y="4075281"/>
            <a:ext cx="7886700" cy="0"/>
          </a:xfrm>
          <a:prstGeom prst="straightConnector1">
            <a:avLst/>
          </a:prstGeom>
          <a:noFill/>
          <a:ln w="9525" cap="flat" cmpd="sng">
            <a:solidFill>
              <a:schemeClr val="dk2">
                <a:alpha val="89803"/>
              </a:schemeClr>
            </a:solidFill>
            <a:prstDash val="solid"/>
            <a:round/>
            <a:headEnd type="none" w="sm" len="sm"/>
            <a:tailEnd type="none" w="sm" len="sm"/>
          </a:ln>
        </p:spPr>
      </p:cxnSp>
      <p:sp>
        <p:nvSpPr>
          <p:cNvPr id="288" name="Google Shape;288;p5"/>
          <p:cNvSpPr/>
          <p:nvPr/>
        </p:nvSpPr>
        <p:spPr>
          <a:xfrm>
            <a:off x="11" y="4750737"/>
            <a:ext cx="9143989" cy="49863"/>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5"/>
          <p:cNvSpPr/>
          <p:nvPr/>
        </p:nvSpPr>
        <p:spPr>
          <a:xfrm>
            <a:off x="0" y="4800600"/>
            <a:ext cx="9144000" cy="3429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3"/>
        <p:cNvGrpSpPr/>
        <p:nvPr/>
      </p:nvGrpSpPr>
      <p:grpSpPr>
        <a:xfrm>
          <a:off x="0" y="0"/>
          <a:ext cx="0" cy="0"/>
          <a:chOff x="0" y="0"/>
          <a:chExt cx="0" cy="0"/>
        </a:xfrm>
      </p:grpSpPr>
      <p:sp>
        <p:nvSpPr>
          <p:cNvPr id="294" name="Google Shape;294;p7"/>
          <p:cNvSpPr/>
          <p:nvPr/>
        </p:nvSpPr>
        <p:spPr>
          <a:xfrm>
            <a:off x="0" y="4800600"/>
            <a:ext cx="9144000" cy="3429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7"/>
          <p:cNvSpPr/>
          <p:nvPr/>
        </p:nvSpPr>
        <p:spPr>
          <a:xfrm>
            <a:off x="0" y="4750737"/>
            <a:ext cx="9144000" cy="4949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96" name="Google Shape;296;p7"/>
          <p:cNvCxnSpPr/>
          <p:nvPr/>
        </p:nvCxnSpPr>
        <p:spPr>
          <a:xfrm>
            <a:off x="895149" y="1303383"/>
            <a:ext cx="7475220" cy="0"/>
          </a:xfrm>
          <a:prstGeom prst="straightConnector1">
            <a:avLst/>
          </a:prstGeom>
          <a:noFill/>
          <a:ln w="9525" cap="flat" cmpd="sng">
            <a:solidFill>
              <a:srgbClr val="7F7F7F"/>
            </a:solidFill>
            <a:prstDash val="solid"/>
            <a:round/>
            <a:headEnd type="none" w="sm" len="sm"/>
            <a:tailEnd type="none" w="sm" len="sm"/>
          </a:ln>
        </p:spPr>
      </p:cxnSp>
      <p:sp>
        <p:nvSpPr>
          <p:cNvPr id="297" name="Google Shape;297;p7"/>
          <p:cNvSpPr/>
          <p:nvPr/>
        </p:nvSpPr>
        <p:spPr>
          <a:xfrm>
            <a:off x="0" y="0"/>
            <a:ext cx="9144000" cy="475073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298" name="Google Shape;298;p7"/>
          <p:cNvCxnSpPr/>
          <p:nvPr/>
        </p:nvCxnSpPr>
        <p:spPr>
          <a:xfrm>
            <a:off x="5919107" y="1564277"/>
            <a:ext cx="2674620" cy="0"/>
          </a:xfrm>
          <a:prstGeom prst="straightConnector1">
            <a:avLst/>
          </a:prstGeom>
          <a:noFill/>
          <a:ln w="9525" cap="flat" cmpd="sng">
            <a:solidFill>
              <a:srgbClr val="7F7F7F">
                <a:alpha val="89803"/>
              </a:srgbClr>
            </a:solidFill>
            <a:prstDash val="solid"/>
            <a:round/>
            <a:headEnd type="none" w="sm" len="sm"/>
            <a:tailEnd type="none" w="sm" len="sm"/>
          </a:ln>
        </p:spPr>
      </p:cxnSp>
      <p:sp>
        <p:nvSpPr>
          <p:cNvPr id="299" name="Google Shape;299;p7"/>
          <p:cNvSpPr/>
          <p:nvPr/>
        </p:nvSpPr>
        <p:spPr>
          <a:xfrm>
            <a:off x="11" y="4750737"/>
            <a:ext cx="9143989" cy="49863"/>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7"/>
          <p:cNvSpPr/>
          <p:nvPr/>
        </p:nvSpPr>
        <p:spPr>
          <a:xfrm>
            <a:off x="0" y="4800600"/>
            <a:ext cx="9144000" cy="3429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1" name="Google Shape;301;p7"/>
          <p:cNvGrpSpPr/>
          <p:nvPr/>
        </p:nvGrpSpPr>
        <p:grpSpPr>
          <a:xfrm>
            <a:off x="5894613" y="731908"/>
            <a:ext cx="2767693" cy="3668388"/>
            <a:chOff x="0" y="1523"/>
            <a:chExt cx="2767693" cy="3668388"/>
          </a:xfrm>
        </p:grpSpPr>
        <p:sp>
          <p:nvSpPr>
            <p:cNvPr id="302" name="Google Shape;302;p7"/>
            <p:cNvSpPr/>
            <p:nvPr/>
          </p:nvSpPr>
          <p:spPr>
            <a:xfrm>
              <a:off x="0" y="1523"/>
              <a:ext cx="2767693" cy="772292"/>
            </a:xfrm>
            <a:prstGeom prst="roundRect">
              <a:avLst>
                <a:gd name="adj" fmla="val 10000"/>
              </a:avLst>
            </a:prstGeom>
            <a:solidFill>
              <a:srgbClr val="BB58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7"/>
            <p:cNvSpPr/>
            <p:nvPr/>
          </p:nvSpPr>
          <p:spPr>
            <a:xfrm>
              <a:off x="233618" y="175289"/>
              <a:ext cx="424760" cy="424760"/>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7"/>
            <p:cNvSpPr/>
            <p:nvPr/>
          </p:nvSpPr>
          <p:spPr>
            <a:xfrm>
              <a:off x="891997" y="1523"/>
              <a:ext cx="1875695" cy="772292"/>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7"/>
            <p:cNvSpPr txBox="1"/>
            <p:nvPr/>
          </p:nvSpPr>
          <p:spPr>
            <a:xfrm>
              <a:off x="891997" y="1523"/>
              <a:ext cx="1875695" cy="772292"/>
            </a:xfrm>
            <a:prstGeom prst="rect">
              <a:avLst/>
            </a:prstGeom>
            <a:noFill/>
            <a:ln>
              <a:noFill/>
            </a:ln>
          </p:spPr>
          <p:txBody>
            <a:bodyPr spcFirstLastPara="1" wrap="square" lIns="81725" tIns="81725" rIns="81725" bIns="81725" anchor="ctr" anchorCtr="0">
              <a:noAutofit/>
            </a:bodyPr>
            <a:lstStyle/>
            <a:p>
              <a:pPr marL="0" marR="0" lvl="0" indent="0" algn="l" rtl="0">
                <a:lnSpc>
                  <a:spcPct val="100000"/>
                </a:lnSpc>
                <a:spcBef>
                  <a:spcPts val="0"/>
                </a:spcBef>
                <a:spcAft>
                  <a:spcPts val="0"/>
                </a:spcAft>
                <a:buClr>
                  <a:schemeClr val="dk1"/>
                </a:buClr>
                <a:buSzPts val="1900"/>
                <a:buFont typeface="Calibri"/>
                <a:buNone/>
              </a:pPr>
              <a:r>
                <a:rPr lang="en-US" sz="2200" b="1">
                  <a:solidFill>
                    <a:schemeClr val="dk1"/>
                  </a:solidFill>
                  <a:latin typeface="Cabin"/>
                  <a:ea typeface="Cabin"/>
                  <a:cs typeface="Cabin"/>
                  <a:sym typeface="Cabin"/>
                </a:rPr>
                <a:t>Orientation </a:t>
              </a:r>
              <a:r>
                <a:rPr lang="en-US" sz="1800" b="1">
                  <a:solidFill>
                    <a:schemeClr val="dk1"/>
                  </a:solidFill>
                  <a:latin typeface="Cabin"/>
                  <a:ea typeface="Cabin"/>
                  <a:cs typeface="Cabin"/>
                  <a:sym typeface="Cabin"/>
                </a:rPr>
                <a:t>to Clinical Site</a:t>
              </a:r>
              <a:endParaRPr sz="1800" b="1">
                <a:latin typeface="Cabin"/>
                <a:ea typeface="Cabin"/>
                <a:cs typeface="Cabin"/>
                <a:sym typeface="Cabin"/>
              </a:endParaRPr>
            </a:p>
          </p:txBody>
        </p:sp>
        <p:sp>
          <p:nvSpPr>
            <p:cNvPr id="306" name="Google Shape;306;p7"/>
            <p:cNvSpPr/>
            <p:nvPr/>
          </p:nvSpPr>
          <p:spPr>
            <a:xfrm>
              <a:off x="0" y="966888"/>
              <a:ext cx="2767693" cy="772292"/>
            </a:xfrm>
            <a:prstGeom prst="roundRect">
              <a:avLst>
                <a:gd name="adj" fmla="val 10000"/>
              </a:avLst>
            </a:prstGeom>
            <a:solidFill>
              <a:srgbClr val="A857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7"/>
            <p:cNvSpPr/>
            <p:nvPr/>
          </p:nvSpPr>
          <p:spPr>
            <a:xfrm>
              <a:off x="233618" y="1140654"/>
              <a:ext cx="424760" cy="424760"/>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7"/>
            <p:cNvSpPr/>
            <p:nvPr/>
          </p:nvSpPr>
          <p:spPr>
            <a:xfrm>
              <a:off x="891997" y="966888"/>
              <a:ext cx="1875695" cy="772292"/>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7"/>
            <p:cNvSpPr txBox="1"/>
            <p:nvPr/>
          </p:nvSpPr>
          <p:spPr>
            <a:xfrm>
              <a:off x="891997" y="966888"/>
              <a:ext cx="1875695" cy="772292"/>
            </a:xfrm>
            <a:prstGeom prst="rect">
              <a:avLst/>
            </a:prstGeom>
            <a:noFill/>
            <a:ln>
              <a:noFill/>
            </a:ln>
          </p:spPr>
          <p:txBody>
            <a:bodyPr spcFirstLastPara="1" wrap="square" lIns="81725" tIns="81725" rIns="81725" bIns="81725" anchor="ctr" anchorCtr="0">
              <a:noAutofit/>
            </a:bodyPr>
            <a:lstStyle/>
            <a:p>
              <a:pPr marL="0" marR="0" lvl="0" indent="0" algn="l" rtl="0">
                <a:lnSpc>
                  <a:spcPct val="100000"/>
                </a:lnSpc>
                <a:spcBef>
                  <a:spcPts val="0"/>
                </a:spcBef>
                <a:spcAft>
                  <a:spcPts val="0"/>
                </a:spcAft>
                <a:buClr>
                  <a:schemeClr val="dk1"/>
                </a:buClr>
                <a:buSzPts val="1900"/>
                <a:buFont typeface="Calibri"/>
                <a:buNone/>
              </a:pPr>
              <a:r>
                <a:rPr lang="en-US" sz="2200" b="1">
                  <a:solidFill>
                    <a:schemeClr val="dk1"/>
                  </a:solidFill>
                  <a:latin typeface="Cabin"/>
                  <a:ea typeface="Cabin"/>
                  <a:cs typeface="Cabin"/>
                  <a:sym typeface="Cabin"/>
                </a:rPr>
                <a:t>RIME </a:t>
              </a:r>
              <a:r>
                <a:rPr lang="en-US" sz="1800" b="1">
                  <a:solidFill>
                    <a:schemeClr val="dk1"/>
                  </a:solidFill>
                  <a:latin typeface="Cabin"/>
                  <a:ea typeface="Cabin"/>
                  <a:cs typeface="Cabin"/>
                  <a:sym typeface="Cabin"/>
                </a:rPr>
                <a:t>Method of Evaluation</a:t>
              </a:r>
              <a:endParaRPr sz="1800" b="1">
                <a:latin typeface="Cabin"/>
                <a:ea typeface="Cabin"/>
                <a:cs typeface="Cabin"/>
                <a:sym typeface="Cabin"/>
              </a:endParaRPr>
            </a:p>
          </p:txBody>
        </p:sp>
        <p:sp>
          <p:nvSpPr>
            <p:cNvPr id="310" name="Google Shape;310;p7"/>
            <p:cNvSpPr/>
            <p:nvPr/>
          </p:nvSpPr>
          <p:spPr>
            <a:xfrm>
              <a:off x="0" y="1932254"/>
              <a:ext cx="2767693" cy="772292"/>
            </a:xfrm>
            <a:prstGeom prst="roundRect">
              <a:avLst>
                <a:gd name="adj" fmla="val 10000"/>
              </a:avLst>
            </a:prstGeom>
            <a:solidFill>
              <a:srgbClr val="9656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7"/>
            <p:cNvSpPr/>
            <p:nvPr/>
          </p:nvSpPr>
          <p:spPr>
            <a:xfrm>
              <a:off x="233618" y="2106019"/>
              <a:ext cx="424760" cy="424760"/>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7"/>
            <p:cNvSpPr/>
            <p:nvPr/>
          </p:nvSpPr>
          <p:spPr>
            <a:xfrm>
              <a:off x="891997" y="1932254"/>
              <a:ext cx="1875695" cy="772292"/>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7"/>
            <p:cNvSpPr txBox="1"/>
            <p:nvPr/>
          </p:nvSpPr>
          <p:spPr>
            <a:xfrm>
              <a:off x="891997" y="1932254"/>
              <a:ext cx="1875695" cy="772292"/>
            </a:xfrm>
            <a:prstGeom prst="rect">
              <a:avLst/>
            </a:prstGeom>
            <a:noFill/>
            <a:ln>
              <a:noFill/>
            </a:ln>
          </p:spPr>
          <p:txBody>
            <a:bodyPr spcFirstLastPara="1" wrap="square" lIns="81725" tIns="81725" rIns="81725" bIns="81725" anchor="ctr" anchorCtr="0">
              <a:noAutofit/>
            </a:bodyPr>
            <a:lstStyle/>
            <a:p>
              <a:pPr marL="0" marR="0" lvl="0" indent="0" algn="l" rtl="0">
                <a:lnSpc>
                  <a:spcPct val="100000"/>
                </a:lnSpc>
                <a:spcBef>
                  <a:spcPts val="0"/>
                </a:spcBef>
                <a:spcAft>
                  <a:spcPts val="0"/>
                </a:spcAft>
                <a:buClr>
                  <a:schemeClr val="dk1"/>
                </a:buClr>
                <a:buSzPts val="1900"/>
                <a:buFont typeface="Calibri"/>
                <a:buNone/>
              </a:pPr>
              <a:r>
                <a:rPr lang="en-US" sz="2200" b="1">
                  <a:solidFill>
                    <a:schemeClr val="dk1"/>
                  </a:solidFill>
                  <a:latin typeface="Cabin"/>
                  <a:ea typeface="Cabin"/>
                  <a:cs typeface="Cabin"/>
                  <a:sym typeface="Cabin"/>
                </a:rPr>
                <a:t>Feedback </a:t>
              </a:r>
              <a:r>
                <a:rPr lang="en-US" sz="1800" b="1">
                  <a:solidFill>
                    <a:schemeClr val="dk1"/>
                  </a:solidFill>
                  <a:latin typeface="Cabin"/>
                  <a:ea typeface="Cabin"/>
                  <a:cs typeface="Cabin"/>
                  <a:sym typeface="Cabin"/>
                </a:rPr>
                <a:t>with Good Judgment</a:t>
              </a:r>
              <a:endParaRPr sz="1800" b="1">
                <a:latin typeface="Cabin"/>
                <a:ea typeface="Cabin"/>
                <a:cs typeface="Cabin"/>
                <a:sym typeface="Cabin"/>
              </a:endParaRPr>
            </a:p>
          </p:txBody>
        </p:sp>
        <p:sp>
          <p:nvSpPr>
            <p:cNvPr id="314" name="Google Shape;314;p7"/>
            <p:cNvSpPr/>
            <p:nvPr/>
          </p:nvSpPr>
          <p:spPr>
            <a:xfrm>
              <a:off x="0" y="2897619"/>
              <a:ext cx="2767693" cy="772292"/>
            </a:xfrm>
            <a:prstGeom prst="roundRect">
              <a:avLst>
                <a:gd name="adj" fmla="val 10000"/>
              </a:avLst>
            </a:prstGeom>
            <a:solidFill>
              <a:srgbClr val="8454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7"/>
            <p:cNvSpPr/>
            <p:nvPr/>
          </p:nvSpPr>
          <p:spPr>
            <a:xfrm>
              <a:off x="233618" y="3071384"/>
              <a:ext cx="424760" cy="424760"/>
            </a:xfrm>
            <a:prstGeom prst="rect">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7"/>
            <p:cNvSpPr/>
            <p:nvPr/>
          </p:nvSpPr>
          <p:spPr>
            <a:xfrm>
              <a:off x="891997" y="2897619"/>
              <a:ext cx="1875695" cy="772292"/>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7"/>
            <p:cNvSpPr txBox="1"/>
            <p:nvPr/>
          </p:nvSpPr>
          <p:spPr>
            <a:xfrm>
              <a:off x="891997" y="2897619"/>
              <a:ext cx="1875695" cy="772292"/>
            </a:xfrm>
            <a:prstGeom prst="rect">
              <a:avLst/>
            </a:prstGeom>
            <a:noFill/>
            <a:ln>
              <a:noFill/>
            </a:ln>
          </p:spPr>
          <p:txBody>
            <a:bodyPr spcFirstLastPara="1" wrap="square" lIns="81725" tIns="81725" rIns="81725" bIns="81725" anchor="ctr" anchorCtr="0">
              <a:noAutofit/>
            </a:bodyPr>
            <a:lstStyle/>
            <a:p>
              <a:pPr marL="0" marR="0" lvl="0" indent="0" algn="l" rtl="0">
                <a:lnSpc>
                  <a:spcPct val="100000"/>
                </a:lnSpc>
                <a:spcBef>
                  <a:spcPts val="0"/>
                </a:spcBef>
                <a:spcAft>
                  <a:spcPts val="0"/>
                </a:spcAft>
                <a:buClr>
                  <a:schemeClr val="dk1"/>
                </a:buClr>
                <a:buSzPts val="1900"/>
                <a:buFont typeface="Calibri"/>
                <a:buNone/>
              </a:pPr>
              <a:r>
                <a:rPr lang="en-US" sz="2200" b="1">
                  <a:solidFill>
                    <a:schemeClr val="dk1"/>
                  </a:solidFill>
                  <a:latin typeface="Cabin"/>
                  <a:ea typeface="Cabin"/>
                  <a:cs typeface="Cabin"/>
                  <a:sym typeface="Cabin"/>
                </a:rPr>
                <a:t>The 1-Minute Preceptor </a:t>
              </a:r>
              <a:endParaRPr sz="2200" b="1">
                <a:latin typeface="Cabin"/>
                <a:ea typeface="Cabin"/>
                <a:cs typeface="Cabin"/>
                <a:sym typeface="Cabin"/>
              </a:endParaRPr>
            </a:p>
          </p:txBody>
        </p:sp>
      </p:grpSp>
      <p:pic>
        <p:nvPicPr>
          <p:cNvPr id="318" name="Google Shape;318;p7"/>
          <p:cNvPicPr preferRelativeResize="0"/>
          <p:nvPr/>
        </p:nvPicPr>
        <p:blipFill>
          <a:blip r:embed="rId7">
            <a:alphaModFix/>
          </a:blip>
          <a:stretch>
            <a:fillRect/>
          </a:stretch>
        </p:blipFill>
        <p:spPr>
          <a:xfrm>
            <a:off x="211925" y="273675"/>
            <a:ext cx="5374674" cy="4299750"/>
          </a:xfrm>
          <a:prstGeom prst="rect">
            <a:avLst/>
          </a:prstGeom>
          <a:noFill/>
          <a:ln>
            <a:noFill/>
          </a:ln>
        </p:spPr>
      </p:pic>
      <p:sp>
        <p:nvSpPr>
          <p:cNvPr id="319" name="Google Shape;319;p7"/>
          <p:cNvSpPr txBox="1"/>
          <p:nvPr/>
        </p:nvSpPr>
        <p:spPr>
          <a:xfrm>
            <a:off x="3716550" y="4787400"/>
            <a:ext cx="17109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200">
                <a:latin typeface="Calibri"/>
                <a:ea typeface="Calibri"/>
                <a:cs typeface="Calibri"/>
                <a:sym typeface="Calibri"/>
              </a:rPr>
              <a:t>(Fincham et al, 2019)</a:t>
            </a:r>
            <a:endParaRPr sz="1200">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3"/>
        <p:cNvGrpSpPr/>
        <p:nvPr/>
      </p:nvGrpSpPr>
      <p:grpSpPr>
        <a:xfrm>
          <a:off x="0" y="0"/>
          <a:ext cx="0" cy="0"/>
          <a:chOff x="0" y="0"/>
          <a:chExt cx="0" cy="0"/>
        </a:xfrm>
      </p:grpSpPr>
      <p:sp>
        <p:nvSpPr>
          <p:cNvPr id="324" name="Google Shape;324;p8"/>
          <p:cNvSpPr/>
          <p:nvPr/>
        </p:nvSpPr>
        <p:spPr>
          <a:xfrm>
            <a:off x="0" y="4800600"/>
            <a:ext cx="9144000" cy="3429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8"/>
          <p:cNvSpPr/>
          <p:nvPr/>
        </p:nvSpPr>
        <p:spPr>
          <a:xfrm>
            <a:off x="0" y="4756452"/>
            <a:ext cx="9144000" cy="4949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26" name="Google Shape;326;p8"/>
          <p:cNvCxnSpPr/>
          <p:nvPr/>
        </p:nvCxnSpPr>
        <p:spPr>
          <a:xfrm>
            <a:off x="895149" y="1303383"/>
            <a:ext cx="7475220" cy="0"/>
          </a:xfrm>
          <a:prstGeom prst="straightConnector1">
            <a:avLst/>
          </a:prstGeom>
          <a:noFill/>
          <a:ln w="9525" cap="flat" cmpd="sng">
            <a:solidFill>
              <a:srgbClr val="7F7F7F"/>
            </a:solidFill>
            <a:prstDash val="solid"/>
            <a:round/>
            <a:headEnd type="none" w="sm" len="sm"/>
            <a:tailEnd type="none" w="sm" len="sm"/>
          </a:ln>
        </p:spPr>
      </p:cxnSp>
      <p:sp>
        <p:nvSpPr>
          <p:cNvPr id="327" name="Google Shape;327;p8"/>
          <p:cNvSpPr txBox="1">
            <a:spLocks noGrp="1"/>
          </p:cNvSpPr>
          <p:nvPr>
            <p:ph type="title"/>
          </p:nvPr>
        </p:nvSpPr>
        <p:spPr>
          <a:xfrm>
            <a:off x="822960" y="214952"/>
            <a:ext cx="7543800" cy="1088100"/>
          </a:xfrm>
          <a:prstGeom prst="rect">
            <a:avLst/>
          </a:prstGeom>
          <a:noFill/>
          <a:ln>
            <a:noFill/>
          </a:ln>
        </p:spPr>
        <p:txBody>
          <a:bodyPr spcFirstLastPara="1" wrap="square" lIns="91425" tIns="45700" rIns="91425" bIns="45700" anchor="b" anchorCtr="0">
            <a:noAutofit/>
          </a:bodyPr>
          <a:lstStyle/>
          <a:p>
            <a:pPr marL="0" lvl="0" indent="0" algn="l" rtl="0">
              <a:lnSpc>
                <a:spcPct val="85000"/>
              </a:lnSpc>
              <a:spcBef>
                <a:spcPts val="0"/>
              </a:spcBef>
              <a:spcAft>
                <a:spcPts val="0"/>
              </a:spcAft>
              <a:buClr>
                <a:srgbClr val="3F3F3F"/>
              </a:buClr>
              <a:buSzPts val="2520"/>
              <a:buFont typeface="Calibri"/>
              <a:buNone/>
            </a:pPr>
            <a:r>
              <a:rPr lang="en-US" sz="2500" b="1"/>
              <a:t>Create and review orientation expectations to decrease learner anxiety and improve performance.</a:t>
            </a:r>
            <a:endParaRPr sz="2500" b="1"/>
          </a:p>
        </p:txBody>
      </p:sp>
      <p:grpSp>
        <p:nvGrpSpPr>
          <p:cNvPr id="328" name="Google Shape;328;p8"/>
          <p:cNvGrpSpPr/>
          <p:nvPr/>
        </p:nvGrpSpPr>
        <p:grpSpPr>
          <a:xfrm>
            <a:off x="3236738" y="1574128"/>
            <a:ext cx="2715768" cy="2839075"/>
            <a:chOff x="2414016" y="242"/>
            <a:chExt cx="2715768" cy="2839075"/>
          </a:xfrm>
        </p:grpSpPr>
        <p:sp>
          <p:nvSpPr>
            <p:cNvPr id="329" name="Google Shape;329;p8"/>
            <p:cNvSpPr/>
            <p:nvPr/>
          </p:nvSpPr>
          <p:spPr>
            <a:xfrm>
              <a:off x="2414016" y="242"/>
              <a:ext cx="2715768" cy="388914"/>
            </a:xfrm>
            <a:prstGeom prst="roundRect">
              <a:avLst>
                <a:gd name="adj" fmla="val 16667"/>
              </a:avLst>
            </a:prstGeom>
            <a:solidFill>
              <a:srgbClr val="BB582B"/>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8"/>
            <p:cNvSpPr txBox="1"/>
            <p:nvPr/>
          </p:nvSpPr>
          <p:spPr>
            <a:xfrm>
              <a:off x="2433001" y="19227"/>
              <a:ext cx="2677798" cy="350944"/>
            </a:xfrm>
            <a:prstGeom prst="rect">
              <a:avLst/>
            </a:prstGeom>
            <a:noFill/>
            <a:ln>
              <a:noFill/>
            </a:ln>
          </p:spPr>
          <p:txBody>
            <a:bodyPr spcFirstLastPara="1" wrap="square" lIns="41900" tIns="20950" rIns="41900" bIns="2095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en-US" sz="2000">
                  <a:solidFill>
                    <a:schemeClr val="lt1"/>
                  </a:solidFill>
                  <a:latin typeface="Calibri"/>
                  <a:ea typeface="Calibri"/>
                  <a:cs typeface="Calibri"/>
                  <a:sym typeface="Calibri"/>
                </a:rPr>
                <a:t>Dress code</a:t>
              </a:r>
              <a:endParaRPr sz="2000"/>
            </a:p>
          </p:txBody>
        </p:sp>
        <p:sp>
          <p:nvSpPr>
            <p:cNvPr id="331" name="Google Shape;331;p8"/>
            <p:cNvSpPr/>
            <p:nvPr/>
          </p:nvSpPr>
          <p:spPr>
            <a:xfrm>
              <a:off x="2414016" y="408602"/>
              <a:ext cx="2715768" cy="388914"/>
            </a:xfrm>
            <a:prstGeom prst="roundRect">
              <a:avLst>
                <a:gd name="adj" fmla="val 16667"/>
              </a:avLst>
            </a:prstGeom>
            <a:solidFill>
              <a:schemeClr val="accent3"/>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8"/>
            <p:cNvSpPr txBox="1"/>
            <p:nvPr/>
          </p:nvSpPr>
          <p:spPr>
            <a:xfrm>
              <a:off x="2433001" y="427587"/>
              <a:ext cx="2677798" cy="350944"/>
            </a:xfrm>
            <a:prstGeom prst="rect">
              <a:avLst/>
            </a:prstGeom>
            <a:noFill/>
            <a:ln>
              <a:noFill/>
            </a:ln>
          </p:spPr>
          <p:txBody>
            <a:bodyPr spcFirstLastPara="1" wrap="square" lIns="41900" tIns="20950" rIns="41900" bIns="2095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en-US" sz="2000">
                  <a:solidFill>
                    <a:schemeClr val="lt1"/>
                  </a:solidFill>
                  <a:latin typeface="Calibri"/>
                  <a:ea typeface="Calibri"/>
                  <a:cs typeface="Calibri"/>
                  <a:sym typeface="Calibri"/>
                </a:rPr>
                <a:t>Charting expectations</a:t>
              </a:r>
              <a:endParaRPr sz="2000"/>
            </a:p>
          </p:txBody>
        </p:sp>
        <p:sp>
          <p:nvSpPr>
            <p:cNvPr id="333" name="Google Shape;333;p8"/>
            <p:cNvSpPr/>
            <p:nvPr/>
          </p:nvSpPr>
          <p:spPr>
            <a:xfrm>
              <a:off x="2414016" y="816962"/>
              <a:ext cx="2715768" cy="388914"/>
            </a:xfrm>
            <a:prstGeom prst="roundRect">
              <a:avLst>
                <a:gd name="adj" fmla="val 16667"/>
              </a:avLst>
            </a:prstGeom>
            <a:solidFill>
              <a:srgbClr val="9B8355"/>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8"/>
            <p:cNvSpPr txBox="1"/>
            <p:nvPr/>
          </p:nvSpPr>
          <p:spPr>
            <a:xfrm>
              <a:off x="2433001" y="835947"/>
              <a:ext cx="2677800" cy="351000"/>
            </a:xfrm>
            <a:prstGeom prst="rect">
              <a:avLst/>
            </a:prstGeom>
            <a:noFill/>
            <a:ln>
              <a:noFill/>
            </a:ln>
          </p:spPr>
          <p:txBody>
            <a:bodyPr spcFirstLastPara="1" wrap="square" lIns="41900" tIns="20950" rIns="41900" bIns="2095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en-US" sz="2000">
                  <a:solidFill>
                    <a:schemeClr val="lt1"/>
                  </a:solidFill>
                  <a:latin typeface="Calibri"/>
                  <a:ea typeface="Calibri"/>
                  <a:cs typeface="Calibri"/>
                  <a:sym typeface="Calibri"/>
                </a:rPr>
                <a:t>Contact information</a:t>
              </a:r>
              <a:endParaRPr sz="2000"/>
            </a:p>
          </p:txBody>
        </p:sp>
        <p:sp>
          <p:nvSpPr>
            <p:cNvPr id="335" name="Google Shape;335;p8"/>
            <p:cNvSpPr/>
            <p:nvPr/>
          </p:nvSpPr>
          <p:spPr>
            <a:xfrm>
              <a:off x="2414016" y="1225322"/>
              <a:ext cx="2715768" cy="388914"/>
            </a:xfrm>
            <a:prstGeom prst="roundRect">
              <a:avLst>
                <a:gd name="adj" fmla="val 16667"/>
              </a:avLst>
            </a:prstGeom>
            <a:solidFill>
              <a:schemeClr val="accent5"/>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8"/>
            <p:cNvSpPr txBox="1"/>
            <p:nvPr/>
          </p:nvSpPr>
          <p:spPr>
            <a:xfrm>
              <a:off x="2433001" y="1244307"/>
              <a:ext cx="2677798" cy="350944"/>
            </a:xfrm>
            <a:prstGeom prst="rect">
              <a:avLst/>
            </a:prstGeom>
            <a:noFill/>
            <a:ln>
              <a:noFill/>
            </a:ln>
          </p:spPr>
          <p:txBody>
            <a:bodyPr spcFirstLastPara="1" wrap="square" lIns="41900" tIns="20950" rIns="41900" bIns="2095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en-US" sz="2000">
                  <a:solidFill>
                    <a:schemeClr val="lt1"/>
                  </a:solidFill>
                  <a:latin typeface="Calibri"/>
                  <a:ea typeface="Calibri"/>
                  <a:cs typeface="Calibri"/>
                  <a:sym typeface="Calibri"/>
                </a:rPr>
                <a:t>Clinical practice routines</a:t>
              </a:r>
              <a:endParaRPr sz="2000"/>
            </a:p>
          </p:txBody>
        </p:sp>
        <p:sp>
          <p:nvSpPr>
            <p:cNvPr id="337" name="Google Shape;337;p8"/>
            <p:cNvSpPr/>
            <p:nvPr/>
          </p:nvSpPr>
          <p:spPr>
            <a:xfrm>
              <a:off x="2414016" y="1633682"/>
              <a:ext cx="2715768" cy="388914"/>
            </a:xfrm>
            <a:prstGeom prst="roundRect">
              <a:avLst>
                <a:gd name="adj" fmla="val 16667"/>
              </a:avLst>
            </a:prstGeom>
            <a:solidFill>
              <a:schemeClr val="accent6"/>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8"/>
            <p:cNvSpPr txBox="1"/>
            <p:nvPr/>
          </p:nvSpPr>
          <p:spPr>
            <a:xfrm>
              <a:off x="2433001" y="1652667"/>
              <a:ext cx="2677798" cy="350944"/>
            </a:xfrm>
            <a:prstGeom prst="rect">
              <a:avLst/>
            </a:prstGeom>
            <a:noFill/>
            <a:ln>
              <a:noFill/>
            </a:ln>
          </p:spPr>
          <p:txBody>
            <a:bodyPr spcFirstLastPara="1" wrap="square" lIns="41900" tIns="20950" rIns="41900" bIns="2095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en-US" sz="2000">
                  <a:solidFill>
                    <a:schemeClr val="lt1"/>
                  </a:solidFill>
                  <a:latin typeface="Calibri"/>
                  <a:ea typeface="Calibri"/>
                  <a:cs typeface="Calibri"/>
                  <a:sym typeface="Calibri"/>
                </a:rPr>
                <a:t>Patient population</a:t>
              </a:r>
              <a:endParaRPr sz="2000"/>
            </a:p>
          </p:txBody>
        </p:sp>
        <p:sp>
          <p:nvSpPr>
            <p:cNvPr id="339" name="Google Shape;339;p8"/>
            <p:cNvSpPr/>
            <p:nvPr/>
          </p:nvSpPr>
          <p:spPr>
            <a:xfrm>
              <a:off x="2414016" y="2042042"/>
              <a:ext cx="2715768" cy="388914"/>
            </a:xfrm>
            <a:prstGeom prst="roundRect">
              <a:avLst>
                <a:gd name="adj" fmla="val 16667"/>
              </a:avLst>
            </a:prstGeom>
            <a:solidFill>
              <a:srgbClr val="BB582B"/>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8"/>
            <p:cNvSpPr txBox="1"/>
            <p:nvPr/>
          </p:nvSpPr>
          <p:spPr>
            <a:xfrm>
              <a:off x="2433001" y="2061027"/>
              <a:ext cx="2677798" cy="350944"/>
            </a:xfrm>
            <a:prstGeom prst="rect">
              <a:avLst/>
            </a:prstGeom>
            <a:noFill/>
            <a:ln>
              <a:noFill/>
            </a:ln>
          </p:spPr>
          <p:txBody>
            <a:bodyPr spcFirstLastPara="1" wrap="square" lIns="41900" tIns="20950" rIns="41900" bIns="2095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en-US" sz="2000">
                  <a:solidFill>
                    <a:schemeClr val="lt1"/>
                  </a:solidFill>
                  <a:latin typeface="Calibri"/>
                  <a:ea typeface="Calibri"/>
                  <a:cs typeface="Calibri"/>
                  <a:sym typeface="Calibri"/>
                </a:rPr>
                <a:t>Teaching/feedback style</a:t>
              </a:r>
              <a:endParaRPr sz="2000"/>
            </a:p>
          </p:txBody>
        </p:sp>
        <p:sp>
          <p:nvSpPr>
            <p:cNvPr id="341" name="Google Shape;341;p8"/>
            <p:cNvSpPr/>
            <p:nvPr/>
          </p:nvSpPr>
          <p:spPr>
            <a:xfrm>
              <a:off x="2414016" y="2450403"/>
              <a:ext cx="2715768" cy="388914"/>
            </a:xfrm>
            <a:prstGeom prst="roundRect">
              <a:avLst>
                <a:gd name="adj" fmla="val 16667"/>
              </a:avLst>
            </a:prstGeom>
            <a:solidFill>
              <a:schemeClr val="accent3"/>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8"/>
            <p:cNvSpPr txBox="1"/>
            <p:nvPr/>
          </p:nvSpPr>
          <p:spPr>
            <a:xfrm>
              <a:off x="2433001" y="2469388"/>
              <a:ext cx="2677798" cy="350944"/>
            </a:xfrm>
            <a:prstGeom prst="rect">
              <a:avLst/>
            </a:prstGeom>
            <a:noFill/>
            <a:ln>
              <a:noFill/>
            </a:ln>
          </p:spPr>
          <p:txBody>
            <a:bodyPr spcFirstLastPara="1" wrap="square" lIns="41900" tIns="20950" rIns="41900" bIns="2095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en-US" sz="2000">
                  <a:solidFill>
                    <a:schemeClr val="lt1"/>
                  </a:solidFill>
                  <a:latin typeface="Calibri"/>
                  <a:ea typeface="Calibri"/>
                  <a:cs typeface="Calibri"/>
                  <a:sym typeface="Calibri"/>
                </a:rPr>
                <a:t>Clinical expectations</a:t>
              </a:r>
              <a:endParaRPr sz="2000"/>
            </a:p>
          </p:txBody>
        </p:sp>
      </p:grpSp>
    </p:spTree>
  </p:cSld>
  <p:clrMapOvr>
    <a:masterClrMapping/>
  </p:clrMapOvr>
</p:sld>
</file>

<file path=ppt/theme/theme1.xml><?xml version="1.0" encoding="utf-8"?>
<a:theme xmlns:a="http://schemas.openxmlformats.org/drawingml/2006/main" name="Retrospect">
  <a:themeElements>
    <a:clrScheme name="Retrospect">
      <a:dk1>
        <a:srgbClr val="000000"/>
      </a:dk1>
      <a:lt1>
        <a:srgbClr val="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4688</Words>
  <Application>Microsoft Office PowerPoint</Application>
  <PresentationFormat>On-screen Show (16:9)</PresentationFormat>
  <Paragraphs>175</Paragraphs>
  <Slides>49</Slides>
  <Notes>49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49</vt:i4>
      </vt:variant>
    </vt:vector>
  </HeadingPairs>
  <TitlesOfParts>
    <vt:vector size="55" baseType="lpstr">
      <vt:lpstr>Cambria</vt:lpstr>
      <vt:lpstr>Cabin</vt:lpstr>
      <vt:lpstr>Calibri</vt:lpstr>
      <vt:lpstr>Cabin SemiBold</vt:lpstr>
      <vt:lpstr>Arial</vt:lpstr>
      <vt:lpstr>Retrospect</vt:lpstr>
      <vt:lpstr>Clinical Teaching  Made Easy (or Easier)  Evidence-Based Strategies  for Busy Clinical Faculty</vt:lpstr>
      <vt:lpstr>Learning Outcomes</vt:lpstr>
      <vt:lpstr>I have no disclosures.</vt:lpstr>
      <vt:lpstr>Postgraduate APP training programs require the skills of clinical preceptors to train the next generation of APPs. </vt:lpstr>
      <vt:lpstr>Most APPs have not completed formal training as clinical educators.</vt:lpstr>
      <vt:lpstr>Challenges to precepting include time constraints, workload, and longer clinical days.</vt:lpstr>
      <vt:lpstr>Preceptors need evidence-based teaching strategies that are efficient, impactful, and simple to use! </vt:lpstr>
      <vt:lpstr>PowerPoint Presentation</vt:lpstr>
      <vt:lpstr>Create and review orientation expectations to decrease learner anxiety and improve performance.</vt:lpstr>
      <vt:lpstr>PowerPoint Presentation</vt:lpstr>
      <vt:lpstr>Evidence-Based Evaluation</vt:lpstr>
      <vt:lpstr>Learners, like plants, grow and thrive over time when given the right care. </vt:lpstr>
      <vt:lpstr>RIME is a developmental framework for clinical teaching and evaluation.</vt:lpstr>
      <vt:lpstr>Reporters gather, communicate, distinguish, and focus on central issues.</vt:lpstr>
      <vt:lpstr>PowerPoint Presentation</vt:lpstr>
      <vt:lpstr>Interpreters analyze data and develop a DDx with rationale.</vt:lpstr>
      <vt:lpstr>PowerPoint Presentation</vt:lpstr>
      <vt:lpstr>Managers develop and refine plans, decide, and individualize.</vt:lpstr>
      <vt:lpstr>PowerPoint Presentation</vt:lpstr>
      <vt:lpstr>Educators define questions, seek and scrutinize evidence, and educate. </vt:lpstr>
      <vt:lpstr>PowerPoint Presentation</vt:lpstr>
      <vt:lpstr>Evidence-Based Feedback</vt:lpstr>
      <vt:lpstr>Deliberate Practice is a model for the acquisition of expertise.</vt:lpstr>
      <vt:lpstr>PowerPoint Presentation</vt:lpstr>
      <vt:lpstr>Feedback with good judgment requires preceptors to hold learners to high standards while holding them in high regard.</vt:lpstr>
      <vt:lpstr>PowerPoint Presentation</vt:lpstr>
      <vt:lpstr>PowerPoint Presentation</vt:lpstr>
      <vt:lpstr>Feedback with good judgment also requires the preceptor to practice transparent thinking. </vt:lpstr>
      <vt:lpstr>Feedback with good judgment begins with the preceptor’s observation, followed by an advocacy statement of the preceptor’s perspective and concern, and then an inquiry statement about the  learner’s perspective and concern.</vt:lpstr>
      <vt:lpstr>Observing the learner’s behavior is the first step in providing good feedback.</vt:lpstr>
      <vt:lpstr>Second, the preceptor makes an advocacy statement that describes their perspective and concern about the observation.</vt:lpstr>
      <vt:lpstr>PowerPoint Presentation</vt:lpstr>
      <vt:lpstr>PowerPoint Presentation</vt:lpstr>
      <vt:lpstr>Video: Providing Feedback with Good Judgment</vt:lpstr>
      <vt:lpstr>Feedback Pearls</vt:lpstr>
      <vt:lpstr>PowerPoint Presentation</vt:lpstr>
      <vt:lpstr>Evidence-Based Clinical Teaching</vt:lpstr>
      <vt:lpstr>The OMP allows for expeditious teaching in the busy clinical environment.</vt:lpstr>
      <vt:lpstr>Having a student can really  slow you down. </vt:lpstr>
      <vt:lpstr>First, get a commitment from the learner.   “What do you think is going on with this patient?” </vt:lpstr>
      <vt:lpstr>Second, probe for supporting evidence.   “So tell me why heart failure is the right diagnosis?”</vt:lpstr>
      <vt:lpstr>Third,  teach a short, general principle.   “A general rule relevant to this case is…”</vt:lpstr>
      <vt:lpstr>Fourth, reinforce what was done well. Pick one thing the learner did right and let them know they should keep doing it! “Great summary. You did a thorough job eliciting key history from this patient.” </vt:lpstr>
      <vt:lpstr>Fifth, and finally, give guidance on an error or an omission. Pick ONE and move on to the next patient.   “Next time, I would encourage you to…” </vt:lpstr>
      <vt:lpstr>PowerPoint Presentation</vt:lpstr>
      <vt:lpstr>PowerPoint Presentation</vt:lpstr>
      <vt:lpstr>Preceptors need to learn concise and simple skills to orient, evaluate, give feedback, and teach the next generation of APRN/PAs.   </vt:lpstr>
      <vt:lpstr>Preceptor Training Program</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Clinical Teaching  Made Easy (or Easier)  Evidence-Based Strategies  for Busy Clinical Faculty</dc:title>
  <dc:creator>Felder, Shay</dc:creator>
  <cp:lastModifiedBy>Felder, Shay</cp:lastModifiedBy>
  <cp:revision>1</cp:revision>
  <dcterms:modified xsi:type="dcterms:W3CDTF">2023-01-03T16:08:44Z</dcterms:modified>
</cp:coreProperties>
</file>